
<file path=[Content_Types].xml><?xml version="1.0" encoding="utf-8"?>
<Types xmlns="http://schemas.openxmlformats.org/package/2006/content-types">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8" r:id="rId2"/>
    <p:sldId id="256" r:id="rId3"/>
    <p:sldId id="257"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C78AC0-BBBD-4D18-8997-073E257F0C9A}" v="56" dt="2024-02-29T04:44:14.0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30.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2D5F4A-FC4B-7B4C-86D3-923235C5DDF7}" type="datetimeFigureOut">
              <a:rPr lang="en-US" smtClean="0"/>
              <a:t>3/19/24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52EE88-32D4-C342-A0A0-52E332189198}" type="slidenum">
              <a:rPr lang="en-US" smtClean="0"/>
              <a:t>‹#›</a:t>
            </a:fld>
            <a:endParaRPr lang="en-US"/>
          </a:p>
        </p:txBody>
      </p:sp>
    </p:spTree>
    <p:extLst>
      <p:ext uri="{BB962C8B-B14F-4D97-AF65-F5344CB8AC3E}">
        <p14:creationId xmlns:p14="http://schemas.microsoft.com/office/powerpoint/2010/main" val="4179486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952EE88-32D4-C342-A0A0-52E332189198}" type="slidenum">
              <a:rPr lang="en-US" smtClean="0"/>
              <a:t>2</a:t>
            </a:fld>
            <a:endParaRPr lang="en-US"/>
          </a:p>
        </p:txBody>
      </p:sp>
    </p:spTree>
    <p:extLst>
      <p:ext uri="{BB962C8B-B14F-4D97-AF65-F5344CB8AC3E}">
        <p14:creationId xmlns:p14="http://schemas.microsoft.com/office/powerpoint/2010/main" val="3874321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5D738-34A5-6451-54D0-8BC0F2366B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709ADF-987D-2EA4-BBF8-EEC382622A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CC0D53-4CEC-4CE8-6F4F-A4F81ACA26A0}"/>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7F555246-F3F7-0B9E-0629-B5CDA40BF2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82B767-CC92-BD45-4EDC-4CC9FB13A24D}"/>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1529236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76B49-733B-E6E5-28C1-39E034FC98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26281E-6ABB-4984-C540-BB7B701A35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7D3CA-D975-B5A3-9C48-B146EB4BDDFE}"/>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466F3BDB-3AC2-2E22-929F-0F2AFAB293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F68FB5-A5BC-3DA4-2CFC-C41B9F8786B2}"/>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2823753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7147F6-66B3-A478-D00F-8CF03043C0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C757A4-E86E-B1E1-8AE1-652D3F2E2F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81D81-EFD5-59F7-CD4F-FB648D945FB0}"/>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1F389BC0-DC3B-D7F2-BC2B-AE2CFDB0A1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617BF-7CBD-8FF9-3B6A-B10984A69C80}"/>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2470075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04EF5-A870-70B5-2DF6-3C15F4FD2E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D3BC86-64DB-40F2-4CA8-FBEE308E90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1B6D7C-9FB8-8CD4-5C6D-8D6BD304CC01}"/>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6E85C8D8-0D5A-400E-FF38-13B2DEEF91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F6E6D3-70E4-5786-34E9-55E91909594E}"/>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1169085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A5424-CA0B-A272-3779-A2356A7FD7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BA3843-5E82-8FAC-72DF-B59C2A4AD7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93B2C8-D6A8-B24C-01DD-03DF321016BE}"/>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D1C34A08-8FA7-70A3-30F1-71F038C913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9D3745-9C0F-83FE-8F0C-3C9EF33FDDB8}"/>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237638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93CD6-ED2F-98D6-6B7E-6A298E1831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C50CD1-2067-1422-72CA-81993E59E8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794ADC-938C-C3BE-E609-5BCF2BA4C9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AF3A0B-0EDF-3B72-3E09-B90E26E97D16}"/>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6" name="Footer Placeholder 5">
            <a:extLst>
              <a:ext uri="{FF2B5EF4-FFF2-40B4-BE49-F238E27FC236}">
                <a16:creationId xmlns:a16="http://schemas.microsoft.com/office/drawing/2014/main" id="{441A5502-1231-AF93-DC33-E2A1882721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2E909D-DB34-A8CF-B509-655BCBDE9069}"/>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3939573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D5CB8-C939-CAE4-1101-D4672883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96AE5E2-59C8-357D-93C1-A734BFEC7D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D62929-14A0-494B-FB5E-4B1A5C47E5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EA08EE-BAB0-1DE4-1744-4799516283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BA98CB-63F5-2F81-4359-6AAE0EA307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627257-BC8C-EE24-5F28-5868615E7A49}"/>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8" name="Footer Placeholder 7">
            <a:extLst>
              <a:ext uri="{FF2B5EF4-FFF2-40B4-BE49-F238E27FC236}">
                <a16:creationId xmlns:a16="http://schemas.microsoft.com/office/drawing/2014/main" id="{2F1EEB72-3C82-F869-32E7-1CEE7147C9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0761FF-DBA0-9623-8D95-1F62B4FBD4DD}"/>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1308471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DD11-33C0-33E9-9D97-DD669B4D16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EF126E-E40E-C827-1954-1CAD262A3FD6}"/>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4" name="Footer Placeholder 3">
            <a:extLst>
              <a:ext uri="{FF2B5EF4-FFF2-40B4-BE49-F238E27FC236}">
                <a16:creationId xmlns:a16="http://schemas.microsoft.com/office/drawing/2014/main" id="{55CC9A3C-FE3F-34D4-67F9-976D9CF2F03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1B919B-C541-4A24-7391-107C209C68F1}"/>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980254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FA44C9-0361-460B-4136-4F2EF462FE33}"/>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3" name="Footer Placeholder 2">
            <a:extLst>
              <a:ext uri="{FF2B5EF4-FFF2-40B4-BE49-F238E27FC236}">
                <a16:creationId xmlns:a16="http://schemas.microsoft.com/office/drawing/2014/main" id="{D32F7956-04B7-C18E-6C3C-3D17A11AF8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B1AA6E-E74C-36A4-E9C8-199EFB92A9E4}"/>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732413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5F4F2-5349-25C0-0006-0D1C1B4C22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8C39C5-197F-C554-A12C-DFF84548F9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5DD931-CB8D-DEC4-3E09-9F77FCEB19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F17333-1338-CD6D-6392-3453CEBA4C04}"/>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6" name="Footer Placeholder 5">
            <a:extLst>
              <a:ext uri="{FF2B5EF4-FFF2-40B4-BE49-F238E27FC236}">
                <a16:creationId xmlns:a16="http://schemas.microsoft.com/office/drawing/2014/main" id="{DD8D9851-465E-128F-99B7-5A045505DC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3DB535-4A83-8100-30C7-B136BAE2C54F}"/>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3175369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54B42-18F3-8B40-7D55-7E75C1C1CB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065E50-8F23-8E3D-456B-7075CD6F24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B37C02-EA18-3406-0ABB-A2F2EE727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D5C7BF-A97E-B4F9-3243-9B877166B41F}"/>
              </a:ext>
            </a:extLst>
          </p:cNvPr>
          <p:cNvSpPr>
            <a:spLocks noGrp="1"/>
          </p:cNvSpPr>
          <p:nvPr>
            <p:ph type="dt" sz="half" idx="10"/>
          </p:nvPr>
        </p:nvSpPr>
        <p:spPr/>
        <p:txBody>
          <a:bodyPr/>
          <a:lstStyle/>
          <a:p>
            <a:fld id="{310BB625-571B-49BC-8357-25C349AEE877}" type="datetimeFigureOut">
              <a:rPr lang="en-US" smtClean="0"/>
              <a:t>3/19/24</a:t>
            </a:fld>
            <a:endParaRPr lang="en-US"/>
          </a:p>
        </p:txBody>
      </p:sp>
      <p:sp>
        <p:nvSpPr>
          <p:cNvPr id="6" name="Footer Placeholder 5">
            <a:extLst>
              <a:ext uri="{FF2B5EF4-FFF2-40B4-BE49-F238E27FC236}">
                <a16:creationId xmlns:a16="http://schemas.microsoft.com/office/drawing/2014/main" id="{60BBE38A-02C2-7D02-E8A6-8229F1AA87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894AF1-FAED-4FBF-BA65-4F78FE84FA31}"/>
              </a:ext>
            </a:extLst>
          </p:cNvPr>
          <p:cNvSpPr>
            <a:spLocks noGrp="1"/>
          </p:cNvSpPr>
          <p:nvPr>
            <p:ph type="sldNum" sz="quarter" idx="12"/>
          </p:nvPr>
        </p:nvSpPr>
        <p:spPr/>
        <p:txBody>
          <a:bodyPr/>
          <a:lstStyle/>
          <a:p>
            <a:fld id="{626959C9-C621-47F7-97E6-9C80CCF6633E}" type="slidenum">
              <a:rPr lang="en-US" smtClean="0"/>
              <a:t>‹#›</a:t>
            </a:fld>
            <a:endParaRPr lang="en-US"/>
          </a:p>
        </p:txBody>
      </p:sp>
    </p:spTree>
    <p:extLst>
      <p:ext uri="{BB962C8B-B14F-4D97-AF65-F5344CB8AC3E}">
        <p14:creationId xmlns:p14="http://schemas.microsoft.com/office/powerpoint/2010/main" val="2880159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1231A2-1FBB-C0A4-8C7C-77295C9592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5784BD-7003-D08B-FCB4-857E29B34D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481072-1E26-DC7B-59D8-015C69DB89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10BB625-571B-49BC-8357-25C349AEE877}" type="datetimeFigureOut">
              <a:rPr lang="en-US" smtClean="0"/>
              <a:t>3/19/24</a:t>
            </a:fld>
            <a:endParaRPr lang="en-US"/>
          </a:p>
        </p:txBody>
      </p:sp>
      <p:sp>
        <p:nvSpPr>
          <p:cNvPr id="5" name="Footer Placeholder 4">
            <a:extLst>
              <a:ext uri="{FF2B5EF4-FFF2-40B4-BE49-F238E27FC236}">
                <a16:creationId xmlns:a16="http://schemas.microsoft.com/office/drawing/2014/main" id="{39F77738-A0F5-EBA7-B8DE-502C062276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CC67065-DD5A-62FD-5129-1C9843462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26959C9-C621-47F7-97E6-9C80CCF6633E}" type="slidenum">
              <a:rPr lang="en-US" smtClean="0"/>
              <a:t>‹#›</a:t>
            </a:fld>
            <a:endParaRPr lang="en-US"/>
          </a:p>
        </p:txBody>
      </p:sp>
    </p:spTree>
    <p:extLst>
      <p:ext uri="{BB962C8B-B14F-4D97-AF65-F5344CB8AC3E}">
        <p14:creationId xmlns:p14="http://schemas.microsoft.com/office/powerpoint/2010/main" val="28022317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3" Type="http://schemas.microsoft.com/office/2007/relationships/media" Target="../media/media7.wav"/><Relationship Id="rId18" Type="http://schemas.openxmlformats.org/officeDocument/2006/relationships/audio" Target="../media/media9.wav"/><Relationship Id="rId26" Type="http://schemas.openxmlformats.org/officeDocument/2006/relationships/audio" Target="../media/media13.wav"/><Relationship Id="rId39" Type="http://schemas.openxmlformats.org/officeDocument/2006/relationships/image" Target="../media/image1.png"/><Relationship Id="rId21" Type="http://schemas.microsoft.com/office/2007/relationships/media" Target="../media/media11.wav"/><Relationship Id="rId34" Type="http://schemas.openxmlformats.org/officeDocument/2006/relationships/audio" Target="../media/media17.wav"/><Relationship Id="rId7" Type="http://schemas.microsoft.com/office/2007/relationships/media" Target="../media/media4.wav"/><Relationship Id="rId12" Type="http://schemas.openxmlformats.org/officeDocument/2006/relationships/audio" Target="../media/media6.wav"/><Relationship Id="rId17" Type="http://schemas.microsoft.com/office/2007/relationships/media" Target="../media/media9.wav"/><Relationship Id="rId25" Type="http://schemas.microsoft.com/office/2007/relationships/media" Target="../media/media13.wav"/><Relationship Id="rId33" Type="http://schemas.microsoft.com/office/2007/relationships/media" Target="../media/media17.wav"/><Relationship Id="rId38" Type="http://schemas.openxmlformats.org/officeDocument/2006/relationships/notesSlide" Target="../notesSlides/notesSlide1.xml"/><Relationship Id="rId2" Type="http://schemas.openxmlformats.org/officeDocument/2006/relationships/audio" Target="../media/media1.wav"/><Relationship Id="rId16" Type="http://schemas.openxmlformats.org/officeDocument/2006/relationships/audio" Target="../media/media8.wav"/><Relationship Id="rId20" Type="http://schemas.openxmlformats.org/officeDocument/2006/relationships/audio" Target="../media/media10.wav"/><Relationship Id="rId29" Type="http://schemas.microsoft.com/office/2007/relationships/media" Target="../media/media15.wav"/><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24" Type="http://schemas.openxmlformats.org/officeDocument/2006/relationships/audio" Target="../media/media12.wav"/><Relationship Id="rId32" Type="http://schemas.openxmlformats.org/officeDocument/2006/relationships/audio" Target="../media/media16.wav"/><Relationship Id="rId37" Type="http://schemas.openxmlformats.org/officeDocument/2006/relationships/slideLayout" Target="../slideLayouts/slideLayout1.xml"/><Relationship Id="rId5" Type="http://schemas.microsoft.com/office/2007/relationships/media" Target="../media/media3.wav"/><Relationship Id="rId15" Type="http://schemas.microsoft.com/office/2007/relationships/media" Target="../media/media8.wav"/><Relationship Id="rId23" Type="http://schemas.microsoft.com/office/2007/relationships/media" Target="../media/media12.wav"/><Relationship Id="rId28" Type="http://schemas.openxmlformats.org/officeDocument/2006/relationships/audio" Target="../media/media14.wav"/><Relationship Id="rId36" Type="http://schemas.openxmlformats.org/officeDocument/2006/relationships/audio" Target="../media/media18.wav"/><Relationship Id="rId10" Type="http://schemas.openxmlformats.org/officeDocument/2006/relationships/audio" Target="../media/media5.wav"/><Relationship Id="rId19" Type="http://schemas.microsoft.com/office/2007/relationships/media" Target="../media/media10.wav"/><Relationship Id="rId31" Type="http://schemas.microsoft.com/office/2007/relationships/media" Target="../media/media16.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 Id="rId22" Type="http://schemas.openxmlformats.org/officeDocument/2006/relationships/audio" Target="../media/media11.wav"/><Relationship Id="rId27" Type="http://schemas.microsoft.com/office/2007/relationships/media" Target="../media/media14.wav"/><Relationship Id="rId30" Type="http://schemas.openxmlformats.org/officeDocument/2006/relationships/audio" Target="../media/media15.wav"/><Relationship Id="rId35" Type="http://schemas.microsoft.com/office/2007/relationships/media" Target="../media/media18.wav"/><Relationship Id="rId8" Type="http://schemas.openxmlformats.org/officeDocument/2006/relationships/audio" Target="../media/media4.wav"/><Relationship Id="rId3" Type="http://schemas.microsoft.com/office/2007/relationships/media" Target="../media/media2.wav"/></Relationships>
</file>

<file path=ppt/slides/_rels/slide3.xml.rels><?xml version="1.0" encoding="UTF-8" standalone="yes"?>
<Relationships xmlns="http://schemas.openxmlformats.org/package/2006/relationships"><Relationship Id="rId8" Type="http://schemas.openxmlformats.org/officeDocument/2006/relationships/audio" Target="../media/media22.wav"/><Relationship Id="rId13" Type="http://schemas.microsoft.com/office/2007/relationships/media" Target="../media/media25.wav"/><Relationship Id="rId18" Type="http://schemas.openxmlformats.org/officeDocument/2006/relationships/audio" Target="../media/media27.wav"/><Relationship Id="rId3" Type="http://schemas.microsoft.com/office/2007/relationships/media" Target="../media/media20.wav"/><Relationship Id="rId21" Type="http://schemas.microsoft.com/office/2007/relationships/media" Target="../media/media29.wav"/><Relationship Id="rId7" Type="http://schemas.microsoft.com/office/2007/relationships/media" Target="../media/media22.wav"/><Relationship Id="rId12" Type="http://schemas.openxmlformats.org/officeDocument/2006/relationships/audio" Target="../media/media24.wav"/><Relationship Id="rId17" Type="http://schemas.microsoft.com/office/2007/relationships/media" Target="../media/media27.wav"/><Relationship Id="rId2" Type="http://schemas.openxmlformats.org/officeDocument/2006/relationships/audio" Target="../media/media19.wav"/><Relationship Id="rId16" Type="http://schemas.openxmlformats.org/officeDocument/2006/relationships/audio" Target="../media/media26.wav"/><Relationship Id="rId20" Type="http://schemas.openxmlformats.org/officeDocument/2006/relationships/audio" Target="../media/media28.wav"/><Relationship Id="rId1" Type="http://schemas.microsoft.com/office/2007/relationships/media" Target="../media/media19.wav"/><Relationship Id="rId6" Type="http://schemas.openxmlformats.org/officeDocument/2006/relationships/audio" Target="../media/media21.wav"/><Relationship Id="rId11" Type="http://schemas.microsoft.com/office/2007/relationships/media" Target="../media/media24.wav"/><Relationship Id="rId24" Type="http://schemas.openxmlformats.org/officeDocument/2006/relationships/image" Target="../media/image1.png"/><Relationship Id="rId5" Type="http://schemas.microsoft.com/office/2007/relationships/media" Target="../media/media21.wav"/><Relationship Id="rId15" Type="http://schemas.microsoft.com/office/2007/relationships/media" Target="../media/media26.wav"/><Relationship Id="rId23" Type="http://schemas.openxmlformats.org/officeDocument/2006/relationships/slideLayout" Target="../slideLayouts/slideLayout1.xml"/><Relationship Id="rId10" Type="http://schemas.openxmlformats.org/officeDocument/2006/relationships/audio" Target="../media/media23.wav"/><Relationship Id="rId19" Type="http://schemas.microsoft.com/office/2007/relationships/media" Target="../media/media28.wav"/><Relationship Id="rId4" Type="http://schemas.openxmlformats.org/officeDocument/2006/relationships/audio" Target="../media/media20.wav"/><Relationship Id="rId9" Type="http://schemas.microsoft.com/office/2007/relationships/media" Target="../media/media23.wav"/><Relationship Id="rId14" Type="http://schemas.openxmlformats.org/officeDocument/2006/relationships/audio" Target="../media/media25.wav"/><Relationship Id="rId22" Type="http://schemas.openxmlformats.org/officeDocument/2006/relationships/audio" Target="../media/media29.wav"/></Relationships>
</file>

<file path=ppt/slides/_rels/slide4.xml.rels><?xml version="1.0" encoding="UTF-8" standalone="yes"?>
<Relationships xmlns="http://schemas.openxmlformats.org/package/2006/relationships"><Relationship Id="rId8" Type="http://schemas.openxmlformats.org/officeDocument/2006/relationships/audio" Target="../media/media27.wav"/><Relationship Id="rId13" Type="http://schemas.openxmlformats.org/officeDocument/2006/relationships/slideLayout" Target="../slideLayouts/slideLayout1.xml"/><Relationship Id="rId3" Type="http://schemas.microsoft.com/office/2007/relationships/media" Target="../media/media1.wav"/><Relationship Id="rId7" Type="http://schemas.microsoft.com/office/2007/relationships/media" Target="../media/media27.wav"/><Relationship Id="rId12" Type="http://schemas.openxmlformats.org/officeDocument/2006/relationships/audio" Target="../media/media3.wav"/><Relationship Id="rId2" Type="http://schemas.openxmlformats.org/officeDocument/2006/relationships/audio" Target="../media/media30.wav"/><Relationship Id="rId1" Type="http://schemas.microsoft.com/office/2007/relationships/media" Target="../media/media30.wav"/><Relationship Id="rId6" Type="http://schemas.openxmlformats.org/officeDocument/2006/relationships/audio" Target="../media/media7.wav"/><Relationship Id="rId11" Type="http://schemas.microsoft.com/office/2007/relationships/media" Target="../media/media3.wav"/><Relationship Id="rId5" Type="http://schemas.microsoft.com/office/2007/relationships/media" Target="../media/media7.wav"/><Relationship Id="rId10" Type="http://schemas.openxmlformats.org/officeDocument/2006/relationships/audio" Target="../media/media23.wav"/><Relationship Id="rId4" Type="http://schemas.openxmlformats.org/officeDocument/2006/relationships/audio" Target="../media/media1.wav"/><Relationship Id="rId9" Type="http://schemas.microsoft.com/office/2007/relationships/media" Target="../media/media23.wav"/><Relationship Id="rId1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BB53A9-F497-DA57-71DC-D17C03E8D24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4BDFE0D-03D8-D639-40FE-5203DD6BD914}"/>
              </a:ext>
            </a:extLst>
          </p:cNvPr>
          <p:cNvSpPr txBox="1"/>
          <p:nvPr/>
        </p:nvSpPr>
        <p:spPr>
          <a:xfrm>
            <a:off x="783336" y="22154"/>
            <a:ext cx="10625328" cy="6835846"/>
          </a:xfrm>
          <a:prstGeom prst="rect">
            <a:avLst/>
          </a:prstGeom>
          <a:noFill/>
        </p:spPr>
        <p:txBody>
          <a:bodyPr wrap="square" lIns="91440" tIns="45720" rIns="91440" bIns="45720" rtlCol="0" anchor="t">
            <a:spAutoFit/>
          </a:bodyPr>
          <a:lstStyle/>
          <a:p>
            <a:pPr algn="l">
              <a:lnSpc>
                <a:spcPct val="150000"/>
              </a:lnSpc>
            </a:pPr>
            <a:r>
              <a:rPr lang="en-US" b="1" i="0" dirty="0">
                <a:solidFill>
                  <a:srgbClr val="0D0D0D"/>
                </a:solidFill>
                <a:effectLst/>
                <a:latin typeface="Söhne"/>
              </a:rPr>
              <a:t>Introduction:</a:t>
            </a:r>
            <a:br>
              <a:rPr lang="en-US" b="0" i="0" dirty="0">
                <a:solidFill>
                  <a:srgbClr val="0D0D0D"/>
                </a:solidFill>
                <a:effectLst/>
                <a:latin typeface="Söhne"/>
              </a:rPr>
            </a:br>
            <a:r>
              <a:rPr lang="en-US" b="0" i="0" dirty="0">
                <a:solidFill>
                  <a:srgbClr val="0D0D0D"/>
                </a:solidFill>
                <a:effectLst/>
                <a:latin typeface="Söhne"/>
              </a:rPr>
              <a:t>This survey aims to gather insights on how individuals perceive different voice timbre. Your responses will help in understanding the diverse aspects of voice timbre and its association with various keywords and professions.</a:t>
            </a:r>
            <a:endParaRPr lang="en-US" b="1" i="0" dirty="0">
              <a:solidFill>
                <a:srgbClr val="0D0D0D"/>
              </a:solidFill>
              <a:effectLst/>
              <a:latin typeface="Söhne"/>
            </a:endParaRPr>
          </a:p>
          <a:p>
            <a:pPr>
              <a:lnSpc>
                <a:spcPct val="150000"/>
              </a:lnSpc>
            </a:pPr>
            <a:r>
              <a:rPr lang="en-US" b="1" dirty="0">
                <a:solidFill>
                  <a:srgbClr val="0D0D0D"/>
                </a:solidFill>
                <a:latin typeface="Söhne"/>
              </a:rPr>
              <a:t>Questions</a:t>
            </a:r>
            <a:r>
              <a:rPr lang="en-US" b="1" i="0" dirty="0">
                <a:solidFill>
                  <a:srgbClr val="0D0D0D"/>
                </a:solidFill>
                <a:effectLst/>
                <a:latin typeface="Söhne"/>
              </a:rPr>
              <a:t>:</a:t>
            </a:r>
            <a:br>
              <a:rPr lang="en-US" b="0" i="0" dirty="0">
                <a:solidFill>
                  <a:srgbClr val="0D0D0D"/>
                </a:solidFill>
                <a:effectLst/>
                <a:latin typeface="Söhne"/>
              </a:rPr>
            </a:br>
            <a:r>
              <a:rPr lang="en-US" dirty="0">
                <a:solidFill>
                  <a:srgbClr val="0D0D0D"/>
                </a:solidFill>
                <a:latin typeface="Söhne"/>
              </a:rPr>
              <a:t>- </a:t>
            </a:r>
            <a:r>
              <a:rPr lang="en-US" b="0" i="0" dirty="0">
                <a:solidFill>
                  <a:srgbClr val="0D0D0D"/>
                </a:solidFill>
                <a:effectLst/>
                <a:latin typeface="Söhne"/>
              </a:rPr>
              <a:t>Multiple choice:</a:t>
            </a:r>
          </a:p>
          <a:p>
            <a:pPr marL="742950" lvl="1" indent="-285750">
              <a:lnSpc>
                <a:spcPct val="150000"/>
              </a:lnSpc>
              <a:buFont typeface="Arial" panose="020B0604020202020204" pitchFamily="34" charset="0"/>
              <a:buChar char="•"/>
            </a:pPr>
            <a:r>
              <a:rPr lang="en-US" b="0" i="0" dirty="0">
                <a:solidFill>
                  <a:srgbClr val="0D0D0D"/>
                </a:solidFill>
                <a:effectLst/>
                <a:latin typeface="Söhne"/>
              </a:rPr>
              <a:t>Age: Perceived age</a:t>
            </a:r>
          </a:p>
          <a:p>
            <a:pPr marL="742950" lvl="1" indent="-285750">
              <a:lnSpc>
                <a:spcPct val="150000"/>
              </a:lnSpc>
              <a:buFont typeface="Arial" panose="020B0604020202020204" pitchFamily="34" charset="0"/>
              <a:buChar char="•"/>
            </a:pPr>
            <a:r>
              <a:rPr lang="en-US" dirty="0">
                <a:solidFill>
                  <a:srgbClr val="0D0D0D"/>
                </a:solidFill>
                <a:latin typeface="Söhne"/>
              </a:rPr>
              <a:t>Gender: </a:t>
            </a:r>
            <a:r>
              <a:rPr lang="en-US" b="0" i="0" dirty="0">
                <a:solidFill>
                  <a:srgbClr val="0D0D0D"/>
                </a:solidFill>
                <a:effectLst/>
                <a:latin typeface="Söhne"/>
              </a:rPr>
              <a:t>Perceived gender</a:t>
            </a:r>
            <a:endParaRPr lang="en-US" b="0" i="0" dirty="0">
              <a:effectLst/>
              <a:latin typeface="Söhne"/>
            </a:endParaRPr>
          </a:p>
          <a:p>
            <a:pPr marL="285750" indent="-285750" algn="l">
              <a:lnSpc>
                <a:spcPct val="150000"/>
              </a:lnSpc>
              <a:buFont typeface="Calibri"/>
              <a:buChar char="-"/>
            </a:pPr>
            <a:r>
              <a:rPr lang="en-US" dirty="0">
                <a:solidFill>
                  <a:srgbClr val="0D0D0D"/>
                </a:solidFill>
                <a:latin typeface="Söhne"/>
              </a:rPr>
              <a:t>Compare questions:</a:t>
            </a:r>
          </a:p>
          <a:p>
            <a:pPr marL="742950" lvl="1" indent="-285750">
              <a:lnSpc>
                <a:spcPct val="150000"/>
              </a:lnSpc>
              <a:buFont typeface="Arial" panose="020B0604020202020204" pitchFamily="34" charset="0"/>
              <a:buChar char="•"/>
            </a:pPr>
            <a:r>
              <a:rPr lang="en-US" dirty="0">
                <a:solidFill>
                  <a:srgbClr val="0D0D0D"/>
                </a:solidFill>
                <a:latin typeface="Söhne"/>
              </a:rPr>
              <a:t>Tone Color: Dark or Bright</a:t>
            </a:r>
          </a:p>
          <a:p>
            <a:pPr marL="742950" lvl="1" indent="-285750">
              <a:lnSpc>
                <a:spcPct val="150000"/>
              </a:lnSpc>
              <a:buFont typeface="Arial" panose="020B0604020202020204" pitchFamily="34" charset="0"/>
              <a:buChar char="•"/>
            </a:pPr>
            <a:r>
              <a:rPr lang="en-US" dirty="0">
                <a:solidFill>
                  <a:srgbClr val="0D0D0D"/>
                </a:solidFill>
                <a:latin typeface="Söhne"/>
              </a:rPr>
              <a:t>Texture: </a:t>
            </a:r>
            <a:r>
              <a:rPr lang="en-US" b="0" i="0" dirty="0">
                <a:solidFill>
                  <a:srgbClr val="0D0D0D"/>
                </a:solidFill>
                <a:effectLst/>
                <a:latin typeface="Söhne"/>
              </a:rPr>
              <a:t>Raspy or Mellow</a:t>
            </a:r>
          </a:p>
          <a:p>
            <a:pPr algn="l">
              <a:lnSpc>
                <a:spcPct val="150000"/>
              </a:lnSpc>
            </a:pPr>
            <a:r>
              <a:rPr lang="en-US" dirty="0">
                <a:solidFill>
                  <a:srgbClr val="0D0D0D"/>
                </a:solidFill>
                <a:latin typeface="Söhne"/>
              </a:rPr>
              <a:t>Multiple selection: Select keywords which match your impression about the speaker’s voice</a:t>
            </a:r>
          </a:p>
          <a:p>
            <a:pPr algn="l"/>
            <a:r>
              <a:rPr lang="en-US" dirty="0">
                <a:solidFill>
                  <a:srgbClr val="0D0D0D"/>
                </a:solidFill>
                <a:latin typeface="Söhne"/>
              </a:rPr>
              <a:t>	nasal, breathy, </a:t>
            </a:r>
            <a:r>
              <a:rPr lang="en-US" dirty="0"/>
              <a:t>weak, powerful,, sweet,</a:t>
            </a:r>
            <a:r>
              <a:rPr lang="en-US" dirty="0">
                <a:solidFill>
                  <a:srgbClr val="0D0D0D"/>
                </a:solidFill>
                <a:latin typeface="Söhne"/>
              </a:rPr>
              <a:t> cute, sexy, cool, authoritative</a:t>
            </a:r>
            <a:r>
              <a:rPr lang="en-US">
                <a:solidFill>
                  <a:srgbClr val="0D0D0D"/>
                </a:solidFill>
                <a:latin typeface="Söhne"/>
              </a:rPr>
              <a:t>, warm, etc.</a:t>
            </a:r>
            <a:endParaRPr lang="en-US" dirty="0">
              <a:solidFill>
                <a:srgbClr val="0D0D0D"/>
              </a:solidFill>
              <a:latin typeface="Söhne"/>
            </a:endParaRPr>
          </a:p>
          <a:p>
            <a:pPr algn="l">
              <a:lnSpc>
                <a:spcPct val="150000"/>
              </a:lnSpc>
            </a:pPr>
            <a:r>
              <a:rPr lang="en-US" dirty="0">
                <a:solidFill>
                  <a:srgbClr val="0D0D0D"/>
                </a:solidFill>
                <a:latin typeface="Söhne"/>
              </a:rPr>
              <a:t>Multiple selection: Select identify which the speaker could be</a:t>
            </a:r>
          </a:p>
          <a:p>
            <a:pPr algn="l"/>
            <a:r>
              <a:rPr lang="en-US" b="0" i="0" dirty="0">
                <a:solidFill>
                  <a:srgbClr val="000000"/>
                </a:solidFill>
                <a:effectLst/>
                <a:latin typeface="Söhne"/>
              </a:rPr>
              <a:t> 	Lawyer, TV Host, Podcaster, News Anchor, Teacher/Educator, Customer Service Representative, 	Narrator, Tour Guide, Therapist/Counselor, etc.</a:t>
            </a:r>
          </a:p>
          <a:p>
            <a:pPr algn="l"/>
            <a:br>
              <a:rPr lang="en-US" b="0" i="0" dirty="0">
                <a:solidFill>
                  <a:srgbClr val="000000"/>
                </a:solidFill>
                <a:effectLst/>
                <a:latin typeface="Inter"/>
              </a:rPr>
            </a:br>
            <a:endParaRPr lang="en-US" b="0" i="0" dirty="0">
              <a:solidFill>
                <a:srgbClr val="000000"/>
              </a:solidFill>
              <a:effectLst/>
              <a:latin typeface="Inter"/>
            </a:endParaRPr>
          </a:p>
          <a:p>
            <a:pPr algn="l">
              <a:lnSpc>
                <a:spcPct val="150000"/>
              </a:lnSpc>
            </a:pPr>
            <a:endParaRPr lang="en-US" dirty="0">
              <a:solidFill>
                <a:srgbClr val="0D0D0D"/>
              </a:solidFill>
              <a:latin typeface="Söhne"/>
            </a:endParaRPr>
          </a:p>
        </p:txBody>
      </p:sp>
    </p:spTree>
    <p:extLst>
      <p:ext uri="{BB962C8B-B14F-4D97-AF65-F5344CB8AC3E}">
        <p14:creationId xmlns:p14="http://schemas.microsoft.com/office/powerpoint/2010/main" val="291747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E112C842-0775-D2AB-1839-FE4C90EDDE2C}"/>
              </a:ext>
            </a:extLst>
          </p:cNvPr>
          <p:cNvGraphicFramePr>
            <a:graphicFrameLocks noGrp="1"/>
          </p:cNvGraphicFramePr>
          <p:nvPr>
            <p:extLst>
              <p:ext uri="{D42A27DB-BD31-4B8C-83A1-F6EECF244321}">
                <p14:modId xmlns:p14="http://schemas.microsoft.com/office/powerpoint/2010/main" val="1250395797"/>
              </p:ext>
            </p:extLst>
          </p:nvPr>
        </p:nvGraphicFramePr>
        <p:xfrm>
          <a:off x="2032000" y="637370"/>
          <a:ext cx="8128000" cy="1853016"/>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488625531"/>
                    </a:ext>
                  </a:extLst>
                </a:gridCol>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738705173"/>
                    </a:ext>
                  </a:extLst>
                </a:gridCol>
                <a:gridCol w="1625600">
                  <a:extLst>
                    <a:ext uri="{9D8B030D-6E8A-4147-A177-3AD203B41FA5}">
                      <a16:colId xmlns:a16="http://schemas.microsoft.com/office/drawing/2014/main" val="165192722"/>
                    </a:ext>
                  </a:extLst>
                </a:gridCol>
                <a:gridCol w="1625600">
                  <a:extLst>
                    <a:ext uri="{9D8B030D-6E8A-4147-A177-3AD203B41FA5}">
                      <a16:colId xmlns:a16="http://schemas.microsoft.com/office/drawing/2014/main" val="2721903923"/>
                    </a:ext>
                  </a:extLst>
                </a:gridCol>
              </a:tblGrid>
              <a:tr h="606468">
                <a:tc>
                  <a:txBody>
                    <a:bodyPr/>
                    <a:lstStyle/>
                    <a:p>
                      <a:pPr algn="ctr"/>
                      <a:r>
                        <a:rPr lang="en-US"/>
                        <a:t>Very Dark</a:t>
                      </a:r>
                    </a:p>
                    <a:p>
                      <a:pPr algn="ctr"/>
                      <a:r>
                        <a:rPr lang="en-US"/>
                        <a:t>Rich</a:t>
                      </a:r>
                    </a:p>
                  </a:txBody>
                  <a:tcPr anchor="ctr"/>
                </a:tc>
                <a:tc>
                  <a:txBody>
                    <a:bodyPr/>
                    <a:lstStyle/>
                    <a:p>
                      <a:pPr algn="ctr"/>
                      <a:r>
                        <a:rPr lang="en-US"/>
                        <a:t>Dark</a:t>
                      </a:r>
                    </a:p>
                    <a:p>
                      <a:pPr algn="ctr"/>
                      <a:r>
                        <a:rPr lang="en-US"/>
                        <a:t>Rich</a:t>
                      </a:r>
                    </a:p>
                  </a:txBody>
                  <a:tcPr anchor="ctr"/>
                </a:tc>
                <a:tc>
                  <a:txBody>
                    <a:bodyPr/>
                    <a:lstStyle/>
                    <a:p>
                      <a:pPr algn="ctr"/>
                      <a:r>
                        <a:rPr lang="en-US"/>
                        <a:t>Neutral</a:t>
                      </a:r>
                    </a:p>
                  </a:txBody>
                  <a:tcPr anchor="ctr"/>
                </a:tc>
                <a:tc>
                  <a:txBody>
                    <a:bodyPr/>
                    <a:lstStyle/>
                    <a:p>
                      <a:pPr algn="ctr"/>
                      <a:r>
                        <a:rPr lang="en-US"/>
                        <a:t>Bright</a:t>
                      </a:r>
                    </a:p>
                    <a:p>
                      <a:pPr algn="ctr"/>
                      <a:r>
                        <a:rPr lang="en-US"/>
                        <a:t>Thin</a:t>
                      </a:r>
                    </a:p>
                  </a:txBody>
                  <a:tcPr anchor="ctr"/>
                </a:tc>
                <a:tc>
                  <a:txBody>
                    <a:bodyPr/>
                    <a:lstStyle/>
                    <a:p>
                      <a:pPr algn="ctr"/>
                      <a:r>
                        <a:rPr lang="en-US"/>
                        <a:t>Very Bright</a:t>
                      </a:r>
                    </a:p>
                    <a:p>
                      <a:pPr algn="ctr"/>
                      <a:r>
                        <a:rPr lang="en-US"/>
                        <a:t>Thin</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2442190687"/>
                  </a:ext>
                </a:extLst>
              </a:tr>
            </a:tbl>
          </a:graphicData>
        </a:graphic>
      </p:graphicFrame>
      <p:sp>
        <p:nvSpPr>
          <p:cNvPr id="7" name="TextBox 6">
            <a:extLst>
              <a:ext uri="{FF2B5EF4-FFF2-40B4-BE49-F238E27FC236}">
                <a16:creationId xmlns:a16="http://schemas.microsoft.com/office/drawing/2014/main" id="{90C11A61-1A07-2E36-6DC6-19FC624EF07C}"/>
              </a:ext>
            </a:extLst>
          </p:cNvPr>
          <p:cNvSpPr txBox="1"/>
          <p:nvPr/>
        </p:nvSpPr>
        <p:spPr>
          <a:xfrm>
            <a:off x="64008" y="100584"/>
            <a:ext cx="1967992" cy="369332"/>
          </a:xfrm>
          <a:prstGeom prst="rect">
            <a:avLst/>
          </a:prstGeom>
          <a:noFill/>
        </p:spPr>
        <p:txBody>
          <a:bodyPr wrap="square" rtlCol="0">
            <a:spAutoFit/>
          </a:bodyPr>
          <a:lstStyle/>
          <a:p>
            <a:r>
              <a:rPr lang="en-US"/>
              <a:t>Female Voice</a:t>
            </a:r>
          </a:p>
        </p:txBody>
      </p:sp>
      <p:graphicFrame>
        <p:nvGraphicFramePr>
          <p:cNvPr id="8" name="Table 7">
            <a:extLst>
              <a:ext uri="{FF2B5EF4-FFF2-40B4-BE49-F238E27FC236}">
                <a16:creationId xmlns:a16="http://schemas.microsoft.com/office/drawing/2014/main" id="{06E288AE-6EF5-8916-DD6A-A9362150C91A}"/>
              </a:ext>
            </a:extLst>
          </p:cNvPr>
          <p:cNvGraphicFramePr>
            <a:graphicFrameLocks noGrp="1"/>
          </p:cNvGraphicFramePr>
          <p:nvPr>
            <p:extLst>
              <p:ext uri="{D42A27DB-BD31-4B8C-83A1-F6EECF244321}">
                <p14:modId xmlns:p14="http://schemas.microsoft.com/office/powerpoint/2010/main" val="1536950233"/>
              </p:ext>
            </p:extLst>
          </p:nvPr>
        </p:nvGraphicFramePr>
        <p:xfrm>
          <a:off x="3657600" y="4647460"/>
          <a:ext cx="4876800" cy="1819404"/>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126562797"/>
                    </a:ext>
                  </a:extLst>
                </a:gridCol>
                <a:gridCol w="1625600">
                  <a:extLst>
                    <a:ext uri="{9D8B030D-6E8A-4147-A177-3AD203B41FA5}">
                      <a16:colId xmlns:a16="http://schemas.microsoft.com/office/drawing/2014/main" val="165192722"/>
                    </a:ext>
                  </a:extLst>
                </a:gridCol>
              </a:tblGrid>
              <a:tr h="606468">
                <a:tc>
                  <a:txBody>
                    <a:bodyPr/>
                    <a:lstStyle/>
                    <a:p>
                      <a:pPr algn="ctr"/>
                      <a:r>
                        <a:rPr lang="en-US" altLang="zh-CN" dirty="0"/>
                        <a:t>Young</a:t>
                      </a:r>
                    </a:p>
                  </a:txBody>
                  <a:tcPr anchor="ctr"/>
                </a:tc>
                <a:tc>
                  <a:txBody>
                    <a:bodyPr/>
                    <a:lstStyle/>
                    <a:p>
                      <a:pPr algn="ctr"/>
                      <a:r>
                        <a:rPr lang="en-US" dirty="0"/>
                        <a:t>A</a:t>
                      </a:r>
                      <a:r>
                        <a:rPr lang="en-US" altLang="zh-CN" dirty="0"/>
                        <a:t>dult</a:t>
                      </a:r>
                      <a:endParaRPr lang="en-US" dirty="0"/>
                    </a:p>
                  </a:txBody>
                  <a:tcPr anchor="ctr"/>
                </a:tc>
                <a:tc>
                  <a:txBody>
                    <a:bodyPr/>
                    <a:lstStyle/>
                    <a:p>
                      <a:pPr algn="ctr"/>
                      <a:r>
                        <a:rPr lang="en-US" dirty="0"/>
                        <a:t>Senior</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dirty="0"/>
                    </a:p>
                  </a:txBody>
                  <a:tcPr anchor="ctr"/>
                </a:tc>
                <a:extLst>
                  <a:ext uri="{0D108BD9-81ED-4DB2-BD59-A6C34878D82A}">
                    <a16:rowId xmlns:a16="http://schemas.microsoft.com/office/drawing/2014/main" val="2442190687"/>
                  </a:ext>
                </a:extLst>
              </a:tr>
            </a:tbl>
          </a:graphicData>
        </a:graphic>
      </p:graphicFrame>
      <p:graphicFrame>
        <p:nvGraphicFramePr>
          <p:cNvPr id="9" name="Table 8">
            <a:extLst>
              <a:ext uri="{FF2B5EF4-FFF2-40B4-BE49-F238E27FC236}">
                <a16:creationId xmlns:a16="http://schemas.microsoft.com/office/drawing/2014/main" id="{627F284E-BE25-E32D-6927-2D702A861BFC}"/>
              </a:ext>
            </a:extLst>
          </p:cNvPr>
          <p:cNvGraphicFramePr>
            <a:graphicFrameLocks noGrp="1"/>
          </p:cNvGraphicFramePr>
          <p:nvPr>
            <p:extLst>
              <p:ext uri="{D42A27DB-BD31-4B8C-83A1-F6EECF244321}">
                <p14:modId xmlns:p14="http://schemas.microsoft.com/office/powerpoint/2010/main" val="979775550"/>
              </p:ext>
            </p:extLst>
          </p:nvPr>
        </p:nvGraphicFramePr>
        <p:xfrm>
          <a:off x="3657600" y="2657840"/>
          <a:ext cx="4876800" cy="1853016"/>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738705173"/>
                    </a:ext>
                  </a:extLst>
                </a:gridCol>
                <a:gridCol w="1625600">
                  <a:extLst>
                    <a:ext uri="{9D8B030D-6E8A-4147-A177-3AD203B41FA5}">
                      <a16:colId xmlns:a16="http://schemas.microsoft.com/office/drawing/2014/main" val="165192722"/>
                    </a:ext>
                  </a:extLst>
                </a:gridCol>
              </a:tblGrid>
              <a:tr h="606468">
                <a:tc>
                  <a:txBody>
                    <a:bodyPr/>
                    <a:lstStyle/>
                    <a:p>
                      <a:pPr algn="ctr"/>
                      <a:r>
                        <a:rPr lang="en-US"/>
                        <a:t>Rough</a:t>
                      </a:r>
                    </a:p>
                    <a:p>
                      <a:pPr algn="ctr"/>
                      <a:r>
                        <a:rPr lang="en-US"/>
                        <a:t>Raspy</a:t>
                      </a:r>
                    </a:p>
                  </a:txBody>
                  <a:tcPr anchor="ctr"/>
                </a:tc>
                <a:tc>
                  <a:txBody>
                    <a:bodyPr/>
                    <a:lstStyle/>
                    <a:p>
                      <a:pPr algn="ctr"/>
                      <a:r>
                        <a:rPr lang="en-US"/>
                        <a:t>Neutral</a:t>
                      </a:r>
                    </a:p>
                  </a:txBody>
                  <a:tcPr anchor="ctr"/>
                </a:tc>
                <a:tc>
                  <a:txBody>
                    <a:bodyPr/>
                    <a:lstStyle/>
                    <a:p>
                      <a:pPr algn="ctr"/>
                      <a:r>
                        <a:rPr lang="en-US"/>
                        <a:t>Smooth</a:t>
                      </a:r>
                    </a:p>
                    <a:p>
                      <a:pPr algn="ctr"/>
                      <a:r>
                        <a:rPr lang="en-US"/>
                        <a:t>Mellow</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2442190687"/>
                  </a:ext>
                </a:extLst>
              </a:tr>
            </a:tbl>
          </a:graphicData>
        </a:graphic>
      </p:graphicFrame>
      <p:pic>
        <p:nvPicPr>
          <p:cNvPr id="10" name="p225_003">
            <a:hlinkClick r:id="" action="ppaction://media"/>
            <a:extLst>
              <a:ext uri="{FF2B5EF4-FFF2-40B4-BE49-F238E27FC236}">
                <a16:creationId xmlns:a16="http://schemas.microsoft.com/office/drawing/2014/main" id="{C5F3E474-EB10-C482-4F9C-BEAFEE5A519A}"/>
              </a:ext>
            </a:extLst>
          </p:cNvPr>
          <p:cNvPicPr>
            <a:picLocks noChangeAspect="1"/>
          </p:cNvPicPr>
          <p:nvPr>
            <a:audioFile r:link="rId2"/>
            <p:extLst>
              <p:ext uri="{DAA4B4D4-6D71-4841-9C94-3DE7FCFB9230}">
                <p14:media xmlns:p14="http://schemas.microsoft.com/office/powerpoint/2010/main" r:embed="rId1"/>
              </p:ext>
            </p:extLst>
          </p:nvPr>
        </p:nvPicPr>
        <p:blipFill>
          <a:blip r:embed="rId39"/>
          <a:stretch>
            <a:fillRect/>
          </a:stretch>
        </p:blipFill>
        <p:spPr>
          <a:xfrm>
            <a:off x="2522252" y="1259078"/>
            <a:ext cx="609600" cy="609600"/>
          </a:xfrm>
          <a:prstGeom prst="rect">
            <a:avLst/>
          </a:prstGeom>
        </p:spPr>
      </p:pic>
      <p:pic>
        <p:nvPicPr>
          <p:cNvPr id="14" name="p244_003">
            <a:hlinkClick r:id="" action="ppaction://media"/>
            <a:extLst>
              <a:ext uri="{FF2B5EF4-FFF2-40B4-BE49-F238E27FC236}">
                <a16:creationId xmlns:a16="http://schemas.microsoft.com/office/drawing/2014/main" id="{E2F7ACDD-8802-B283-62F9-BD35FBC3F1A0}"/>
              </a:ext>
            </a:extLst>
          </p:cNvPr>
          <p:cNvPicPr>
            <a:picLocks noChangeAspect="1"/>
          </p:cNvPicPr>
          <p:nvPr>
            <a:audioFile r:link="rId4"/>
            <p:extLst>
              <p:ext uri="{DAA4B4D4-6D71-4841-9C94-3DE7FCFB9230}">
                <p14:media xmlns:p14="http://schemas.microsoft.com/office/powerpoint/2010/main" r:embed="rId3"/>
              </p:ext>
            </p:extLst>
          </p:nvPr>
        </p:nvPicPr>
        <p:blipFill>
          <a:blip r:embed="rId39"/>
          <a:stretch>
            <a:fillRect/>
          </a:stretch>
        </p:blipFill>
        <p:spPr>
          <a:xfrm>
            <a:off x="4249992" y="1873798"/>
            <a:ext cx="609600" cy="609600"/>
          </a:xfrm>
          <a:prstGeom prst="rect">
            <a:avLst/>
          </a:prstGeom>
        </p:spPr>
      </p:pic>
      <p:pic>
        <p:nvPicPr>
          <p:cNvPr id="16" name="p238_003">
            <a:hlinkClick r:id="" action="ppaction://media"/>
            <a:extLst>
              <a:ext uri="{FF2B5EF4-FFF2-40B4-BE49-F238E27FC236}">
                <a16:creationId xmlns:a16="http://schemas.microsoft.com/office/drawing/2014/main" id="{474A197F-F769-8878-6170-A77648C06454}"/>
              </a:ext>
            </a:extLst>
          </p:cNvPr>
          <p:cNvPicPr>
            <a:picLocks noChangeAspect="1"/>
          </p:cNvPicPr>
          <p:nvPr>
            <a:audioFile r:link="rId6"/>
            <p:extLst>
              <p:ext uri="{DAA4B4D4-6D71-4841-9C94-3DE7FCFB9230}">
                <p14:media xmlns:p14="http://schemas.microsoft.com/office/powerpoint/2010/main" r:embed="rId5"/>
              </p:ext>
            </p:extLst>
          </p:nvPr>
        </p:nvPicPr>
        <p:blipFill>
          <a:blip r:embed="rId39"/>
          <a:stretch>
            <a:fillRect/>
          </a:stretch>
        </p:blipFill>
        <p:spPr>
          <a:xfrm>
            <a:off x="7486904" y="1868678"/>
            <a:ext cx="609600" cy="609600"/>
          </a:xfrm>
          <a:prstGeom prst="rect">
            <a:avLst/>
          </a:prstGeom>
        </p:spPr>
      </p:pic>
      <p:pic>
        <p:nvPicPr>
          <p:cNvPr id="15" name="p233_003">
            <a:hlinkClick r:id="" action="ppaction://media"/>
            <a:extLst>
              <a:ext uri="{FF2B5EF4-FFF2-40B4-BE49-F238E27FC236}">
                <a16:creationId xmlns:a16="http://schemas.microsoft.com/office/drawing/2014/main" id="{CB4EF2F9-D960-90F7-EBD9-0F8F0F38CB61}"/>
              </a:ext>
            </a:extLst>
          </p:cNvPr>
          <p:cNvPicPr>
            <a:picLocks noChangeAspect="1"/>
          </p:cNvPicPr>
          <p:nvPr>
            <a:audioFile r:link="rId8"/>
            <p:extLst>
              <p:ext uri="{DAA4B4D4-6D71-4841-9C94-3DE7FCFB9230}">
                <p14:media xmlns:p14="http://schemas.microsoft.com/office/powerpoint/2010/main" r:embed="rId7"/>
              </p:ext>
            </p:extLst>
          </p:nvPr>
        </p:nvPicPr>
        <p:blipFill>
          <a:blip r:embed="rId39"/>
          <a:stretch>
            <a:fillRect/>
          </a:stretch>
        </p:blipFill>
        <p:spPr>
          <a:xfrm>
            <a:off x="7486904" y="1259078"/>
            <a:ext cx="609600" cy="609600"/>
          </a:xfrm>
          <a:prstGeom prst="rect">
            <a:avLst/>
          </a:prstGeom>
        </p:spPr>
      </p:pic>
      <p:pic>
        <p:nvPicPr>
          <p:cNvPr id="18" name="p236_003">
            <a:hlinkClick r:id="" action="ppaction://media"/>
            <a:extLst>
              <a:ext uri="{FF2B5EF4-FFF2-40B4-BE49-F238E27FC236}">
                <a16:creationId xmlns:a16="http://schemas.microsoft.com/office/drawing/2014/main" id="{9A4361B3-7138-C6FD-650F-0C2D38AA3B90}"/>
              </a:ext>
            </a:extLst>
          </p:cNvPr>
          <p:cNvPicPr>
            <a:picLocks noChangeAspect="1"/>
          </p:cNvPicPr>
          <p:nvPr>
            <a:audioFile r:link="rId10"/>
            <p:extLst>
              <p:ext uri="{DAA4B4D4-6D71-4841-9C94-3DE7FCFB9230}">
                <p14:media xmlns:p14="http://schemas.microsoft.com/office/powerpoint/2010/main" r:embed="rId9"/>
              </p:ext>
            </p:extLst>
          </p:nvPr>
        </p:nvPicPr>
        <p:blipFill>
          <a:blip r:embed="rId39"/>
          <a:stretch>
            <a:fillRect/>
          </a:stretch>
        </p:blipFill>
        <p:spPr>
          <a:xfrm>
            <a:off x="9101264" y="1844110"/>
            <a:ext cx="609600" cy="609600"/>
          </a:xfrm>
          <a:prstGeom prst="rect">
            <a:avLst/>
          </a:prstGeom>
        </p:spPr>
      </p:pic>
      <p:pic>
        <p:nvPicPr>
          <p:cNvPr id="17" name="p240_003">
            <a:hlinkClick r:id="" action="ppaction://media"/>
            <a:extLst>
              <a:ext uri="{FF2B5EF4-FFF2-40B4-BE49-F238E27FC236}">
                <a16:creationId xmlns:a16="http://schemas.microsoft.com/office/drawing/2014/main" id="{8507EC16-5A83-8F87-BE2A-A0E1AC64EAA0}"/>
              </a:ext>
            </a:extLst>
          </p:cNvPr>
          <p:cNvPicPr>
            <a:picLocks noChangeAspect="1"/>
          </p:cNvPicPr>
          <p:nvPr>
            <a:audioFile r:link="rId12"/>
            <p:extLst>
              <p:ext uri="{DAA4B4D4-6D71-4841-9C94-3DE7FCFB9230}">
                <p14:media xmlns:p14="http://schemas.microsoft.com/office/powerpoint/2010/main" r:embed="rId11"/>
              </p:ext>
            </p:extLst>
          </p:nvPr>
        </p:nvPicPr>
        <p:blipFill>
          <a:blip r:embed="rId39"/>
          <a:stretch>
            <a:fillRect/>
          </a:stretch>
        </p:blipFill>
        <p:spPr>
          <a:xfrm>
            <a:off x="9101264" y="1259078"/>
            <a:ext cx="609600" cy="609600"/>
          </a:xfrm>
          <a:prstGeom prst="rect">
            <a:avLst/>
          </a:prstGeom>
        </p:spPr>
      </p:pic>
      <p:pic>
        <p:nvPicPr>
          <p:cNvPr id="21" name="p229_003">
            <a:hlinkClick r:id="" action="ppaction://media"/>
            <a:extLst>
              <a:ext uri="{FF2B5EF4-FFF2-40B4-BE49-F238E27FC236}">
                <a16:creationId xmlns:a16="http://schemas.microsoft.com/office/drawing/2014/main" id="{346B81C7-D015-C75C-5DFC-A599A2F64C2F}"/>
              </a:ext>
            </a:extLst>
          </p:cNvPr>
          <p:cNvPicPr>
            <a:picLocks noChangeAspect="1"/>
          </p:cNvPicPr>
          <p:nvPr>
            <a:audioFile r:link="rId14"/>
            <p:extLst>
              <p:ext uri="{DAA4B4D4-6D71-4841-9C94-3DE7FCFB9230}">
                <p14:media xmlns:p14="http://schemas.microsoft.com/office/powerpoint/2010/main" r:embed="rId13"/>
              </p:ext>
            </p:extLst>
          </p:nvPr>
        </p:nvPicPr>
        <p:blipFill>
          <a:blip r:embed="rId39"/>
          <a:stretch>
            <a:fillRect/>
          </a:stretch>
        </p:blipFill>
        <p:spPr>
          <a:xfrm>
            <a:off x="5791200" y="1911636"/>
            <a:ext cx="609600" cy="609600"/>
          </a:xfrm>
          <a:prstGeom prst="rect">
            <a:avLst/>
          </a:prstGeom>
        </p:spPr>
      </p:pic>
      <p:pic>
        <p:nvPicPr>
          <p:cNvPr id="22" name="p313_003">
            <a:hlinkClick r:id="" action="ppaction://media"/>
            <a:extLst>
              <a:ext uri="{FF2B5EF4-FFF2-40B4-BE49-F238E27FC236}">
                <a16:creationId xmlns:a16="http://schemas.microsoft.com/office/drawing/2014/main" id="{BE5819D9-C9CD-D713-F49C-267B07A7A553}"/>
              </a:ext>
            </a:extLst>
          </p:cNvPr>
          <p:cNvPicPr>
            <a:picLocks noChangeAspect="1"/>
          </p:cNvPicPr>
          <p:nvPr>
            <a:audioFile r:link="rId16"/>
            <p:extLst>
              <p:ext uri="{DAA4B4D4-6D71-4841-9C94-3DE7FCFB9230}">
                <p14:media xmlns:p14="http://schemas.microsoft.com/office/powerpoint/2010/main" r:embed="rId15"/>
              </p:ext>
            </p:extLst>
          </p:nvPr>
        </p:nvPicPr>
        <p:blipFill>
          <a:blip r:embed="rId39"/>
          <a:stretch>
            <a:fillRect/>
          </a:stretch>
        </p:blipFill>
        <p:spPr>
          <a:xfrm>
            <a:off x="5791200" y="1259078"/>
            <a:ext cx="609600" cy="609600"/>
          </a:xfrm>
          <a:prstGeom prst="rect">
            <a:avLst/>
          </a:prstGeom>
        </p:spPr>
      </p:pic>
      <p:pic>
        <p:nvPicPr>
          <p:cNvPr id="23" name="p230_003">
            <a:hlinkClick r:id="" action="ppaction://media"/>
            <a:extLst>
              <a:ext uri="{FF2B5EF4-FFF2-40B4-BE49-F238E27FC236}">
                <a16:creationId xmlns:a16="http://schemas.microsoft.com/office/drawing/2014/main" id="{A9577C0E-C098-5A94-7C01-B66C768F0C83}"/>
              </a:ext>
            </a:extLst>
          </p:cNvPr>
          <p:cNvPicPr>
            <a:picLocks noChangeAspect="1"/>
          </p:cNvPicPr>
          <p:nvPr>
            <a:audioFile r:link="rId18"/>
            <p:extLst>
              <p:ext uri="{DAA4B4D4-6D71-4841-9C94-3DE7FCFB9230}">
                <p14:media xmlns:p14="http://schemas.microsoft.com/office/powerpoint/2010/main" r:embed="rId17"/>
              </p:ext>
            </p:extLst>
          </p:nvPr>
        </p:nvPicPr>
        <p:blipFill>
          <a:blip r:embed="rId39"/>
          <a:stretch>
            <a:fillRect/>
          </a:stretch>
        </p:blipFill>
        <p:spPr>
          <a:xfrm>
            <a:off x="4249992" y="3901256"/>
            <a:ext cx="609600" cy="609600"/>
          </a:xfrm>
          <a:prstGeom prst="rect">
            <a:avLst/>
          </a:prstGeom>
        </p:spPr>
      </p:pic>
      <p:pic>
        <p:nvPicPr>
          <p:cNvPr id="24" name="p249_003">
            <a:hlinkClick r:id="" action="ppaction://media"/>
            <a:extLst>
              <a:ext uri="{FF2B5EF4-FFF2-40B4-BE49-F238E27FC236}">
                <a16:creationId xmlns:a16="http://schemas.microsoft.com/office/drawing/2014/main" id="{BCC50031-5910-72AC-B05C-755D3CDB7FC1}"/>
              </a:ext>
            </a:extLst>
          </p:cNvPr>
          <p:cNvPicPr>
            <a:picLocks noChangeAspect="1"/>
          </p:cNvPicPr>
          <p:nvPr>
            <a:audioFile r:link="rId20"/>
            <p:extLst>
              <p:ext uri="{DAA4B4D4-6D71-4841-9C94-3DE7FCFB9230}">
                <p14:media xmlns:p14="http://schemas.microsoft.com/office/powerpoint/2010/main" r:embed="rId19"/>
              </p:ext>
            </p:extLst>
          </p:nvPr>
        </p:nvPicPr>
        <p:blipFill>
          <a:blip r:embed="rId39"/>
          <a:stretch>
            <a:fillRect/>
          </a:stretch>
        </p:blipFill>
        <p:spPr>
          <a:xfrm>
            <a:off x="4249992" y="3324193"/>
            <a:ext cx="609600" cy="609600"/>
          </a:xfrm>
          <a:prstGeom prst="rect">
            <a:avLst/>
          </a:prstGeom>
        </p:spPr>
      </p:pic>
      <p:pic>
        <p:nvPicPr>
          <p:cNvPr id="26" name="p229_003">
            <a:hlinkClick r:id="" action="ppaction://media"/>
            <a:extLst>
              <a:ext uri="{FF2B5EF4-FFF2-40B4-BE49-F238E27FC236}">
                <a16:creationId xmlns:a16="http://schemas.microsoft.com/office/drawing/2014/main" id="{6E4C19AC-BE7E-044F-2B2C-4DD251BC61BE}"/>
              </a:ext>
            </a:extLst>
          </p:cNvPr>
          <p:cNvPicPr>
            <a:picLocks noChangeAspect="1"/>
          </p:cNvPicPr>
          <p:nvPr>
            <a:audioFile r:link="rId14"/>
            <p:extLst>
              <p:ext uri="{DAA4B4D4-6D71-4841-9C94-3DE7FCFB9230}">
                <p14:media xmlns:p14="http://schemas.microsoft.com/office/powerpoint/2010/main" r:embed="rId13"/>
              </p:ext>
            </p:extLst>
          </p:nvPr>
        </p:nvPicPr>
        <p:blipFill>
          <a:blip r:embed="rId39"/>
          <a:stretch>
            <a:fillRect/>
          </a:stretch>
        </p:blipFill>
        <p:spPr>
          <a:xfrm>
            <a:off x="7488460" y="3933793"/>
            <a:ext cx="609600" cy="609600"/>
          </a:xfrm>
          <a:prstGeom prst="rect">
            <a:avLst/>
          </a:prstGeom>
        </p:spPr>
      </p:pic>
      <p:pic>
        <p:nvPicPr>
          <p:cNvPr id="25" name="p228_003">
            <a:hlinkClick r:id="" action="ppaction://media"/>
            <a:extLst>
              <a:ext uri="{FF2B5EF4-FFF2-40B4-BE49-F238E27FC236}">
                <a16:creationId xmlns:a16="http://schemas.microsoft.com/office/drawing/2014/main" id="{6734ABCB-BB28-0B21-CCE1-FEE5BB032EAC}"/>
              </a:ext>
            </a:extLst>
          </p:cNvPr>
          <p:cNvPicPr>
            <a:picLocks noChangeAspect="1"/>
          </p:cNvPicPr>
          <p:nvPr>
            <a:audioFile r:link="rId22"/>
            <p:extLst>
              <p:ext uri="{DAA4B4D4-6D71-4841-9C94-3DE7FCFB9230}">
                <p14:media xmlns:p14="http://schemas.microsoft.com/office/powerpoint/2010/main" r:embed="rId21"/>
              </p:ext>
            </p:extLst>
          </p:nvPr>
        </p:nvPicPr>
        <p:blipFill>
          <a:blip r:embed="rId39"/>
          <a:stretch>
            <a:fillRect/>
          </a:stretch>
        </p:blipFill>
        <p:spPr>
          <a:xfrm>
            <a:off x="7486904" y="3291656"/>
            <a:ext cx="609600" cy="609600"/>
          </a:xfrm>
          <a:prstGeom prst="rect">
            <a:avLst/>
          </a:prstGeom>
        </p:spPr>
      </p:pic>
      <p:pic>
        <p:nvPicPr>
          <p:cNvPr id="27" name="p239_003">
            <a:hlinkClick r:id="" action="ppaction://media"/>
            <a:extLst>
              <a:ext uri="{FF2B5EF4-FFF2-40B4-BE49-F238E27FC236}">
                <a16:creationId xmlns:a16="http://schemas.microsoft.com/office/drawing/2014/main" id="{D88E056E-AF2E-7409-A8CB-14AD0FA3F0DF}"/>
              </a:ext>
            </a:extLst>
          </p:cNvPr>
          <p:cNvPicPr>
            <a:picLocks noChangeAspect="1"/>
          </p:cNvPicPr>
          <p:nvPr>
            <a:audioFile r:link="rId24"/>
            <p:extLst>
              <p:ext uri="{DAA4B4D4-6D71-4841-9C94-3DE7FCFB9230}">
                <p14:media xmlns:p14="http://schemas.microsoft.com/office/powerpoint/2010/main" r:embed="rId23"/>
              </p:ext>
            </p:extLst>
          </p:nvPr>
        </p:nvPicPr>
        <p:blipFill>
          <a:blip r:embed="rId39"/>
          <a:stretch>
            <a:fillRect/>
          </a:stretch>
        </p:blipFill>
        <p:spPr>
          <a:xfrm>
            <a:off x="5791200" y="3901256"/>
            <a:ext cx="609600" cy="609600"/>
          </a:xfrm>
          <a:prstGeom prst="rect">
            <a:avLst/>
          </a:prstGeom>
        </p:spPr>
      </p:pic>
      <p:pic>
        <p:nvPicPr>
          <p:cNvPr id="28" name="p248_003">
            <a:hlinkClick r:id="" action="ppaction://media"/>
            <a:extLst>
              <a:ext uri="{FF2B5EF4-FFF2-40B4-BE49-F238E27FC236}">
                <a16:creationId xmlns:a16="http://schemas.microsoft.com/office/drawing/2014/main" id="{8956AF99-15C7-5489-A1E7-974FF286DD82}"/>
              </a:ext>
            </a:extLst>
          </p:cNvPr>
          <p:cNvPicPr>
            <a:picLocks noChangeAspect="1"/>
          </p:cNvPicPr>
          <p:nvPr>
            <a:audioFile r:link="rId26"/>
            <p:extLst>
              <p:ext uri="{DAA4B4D4-6D71-4841-9C94-3DE7FCFB9230}">
                <p14:media xmlns:p14="http://schemas.microsoft.com/office/powerpoint/2010/main" r:embed="rId25"/>
              </p:ext>
            </p:extLst>
          </p:nvPr>
        </p:nvPicPr>
        <p:blipFill>
          <a:blip r:embed="rId39"/>
          <a:stretch>
            <a:fillRect/>
          </a:stretch>
        </p:blipFill>
        <p:spPr>
          <a:xfrm>
            <a:off x="5791200" y="3291656"/>
            <a:ext cx="609600" cy="609600"/>
          </a:xfrm>
          <a:prstGeom prst="rect">
            <a:avLst/>
          </a:prstGeom>
        </p:spPr>
      </p:pic>
      <p:pic>
        <p:nvPicPr>
          <p:cNvPr id="30" name="p253_003">
            <a:hlinkClick r:id="" action="ppaction://media"/>
            <a:extLst>
              <a:ext uri="{FF2B5EF4-FFF2-40B4-BE49-F238E27FC236}">
                <a16:creationId xmlns:a16="http://schemas.microsoft.com/office/drawing/2014/main" id="{00754180-7457-C4C1-03DD-1EB9CE70D0F6}"/>
              </a:ext>
            </a:extLst>
          </p:cNvPr>
          <p:cNvPicPr>
            <a:picLocks noChangeAspect="1"/>
          </p:cNvPicPr>
          <p:nvPr>
            <a:audioFile r:link="rId28"/>
            <p:extLst>
              <p:ext uri="{DAA4B4D4-6D71-4841-9C94-3DE7FCFB9230}">
                <p14:media xmlns:p14="http://schemas.microsoft.com/office/powerpoint/2010/main" r:embed="rId27"/>
              </p:ext>
            </p:extLst>
          </p:nvPr>
        </p:nvPicPr>
        <p:blipFill>
          <a:blip r:embed="rId39"/>
          <a:stretch>
            <a:fillRect/>
          </a:stretch>
        </p:blipFill>
        <p:spPr>
          <a:xfrm>
            <a:off x="4249992" y="5915830"/>
            <a:ext cx="609600" cy="609600"/>
          </a:xfrm>
          <a:prstGeom prst="rect">
            <a:avLst/>
          </a:prstGeom>
        </p:spPr>
      </p:pic>
      <p:pic>
        <p:nvPicPr>
          <p:cNvPr id="29" name="p261_003">
            <a:hlinkClick r:id="" action="ppaction://media"/>
            <a:extLst>
              <a:ext uri="{FF2B5EF4-FFF2-40B4-BE49-F238E27FC236}">
                <a16:creationId xmlns:a16="http://schemas.microsoft.com/office/drawing/2014/main" id="{13EC10DA-D207-2CAA-AF10-D24B75979468}"/>
              </a:ext>
            </a:extLst>
          </p:cNvPr>
          <p:cNvPicPr>
            <a:picLocks noChangeAspect="1"/>
          </p:cNvPicPr>
          <p:nvPr>
            <a:audioFile r:link="rId30"/>
            <p:extLst>
              <p:ext uri="{DAA4B4D4-6D71-4841-9C94-3DE7FCFB9230}">
                <p14:media xmlns:p14="http://schemas.microsoft.com/office/powerpoint/2010/main" r:embed="rId29"/>
              </p:ext>
            </p:extLst>
          </p:nvPr>
        </p:nvPicPr>
        <p:blipFill>
          <a:blip r:embed="rId39"/>
          <a:stretch>
            <a:fillRect/>
          </a:stretch>
        </p:blipFill>
        <p:spPr>
          <a:xfrm>
            <a:off x="4249992" y="5294122"/>
            <a:ext cx="609600" cy="609600"/>
          </a:xfrm>
          <a:prstGeom prst="rect">
            <a:avLst/>
          </a:prstGeom>
        </p:spPr>
      </p:pic>
      <p:pic>
        <p:nvPicPr>
          <p:cNvPr id="33" name="p313_003">
            <a:hlinkClick r:id="" action="ppaction://media"/>
            <a:extLst>
              <a:ext uri="{FF2B5EF4-FFF2-40B4-BE49-F238E27FC236}">
                <a16:creationId xmlns:a16="http://schemas.microsoft.com/office/drawing/2014/main" id="{B77C6E40-7986-3788-E28E-0D3F52ECCC59}"/>
              </a:ext>
            </a:extLst>
          </p:cNvPr>
          <p:cNvPicPr>
            <a:picLocks noChangeAspect="1"/>
          </p:cNvPicPr>
          <p:nvPr>
            <a:audioFile r:link="rId16"/>
            <p:extLst>
              <p:ext uri="{DAA4B4D4-6D71-4841-9C94-3DE7FCFB9230}">
                <p14:media xmlns:p14="http://schemas.microsoft.com/office/powerpoint/2010/main" r:embed="rId15"/>
              </p:ext>
            </p:extLst>
          </p:nvPr>
        </p:nvPicPr>
        <p:blipFill>
          <a:blip r:embed="rId39"/>
          <a:stretch>
            <a:fillRect/>
          </a:stretch>
        </p:blipFill>
        <p:spPr>
          <a:xfrm>
            <a:off x="7486904" y="5878768"/>
            <a:ext cx="609600" cy="609600"/>
          </a:xfrm>
          <a:prstGeom prst="rect">
            <a:avLst/>
          </a:prstGeom>
        </p:spPr>
      </p:pic>
      <p:pic>
        <p:nvPicPr>
          <p:cNvPr id="31" name="p250_003">
            <a:hlinkClick r:id="" action="ppaction://media"/>
            <a:extLst>
              <a:ext uri="{FF2B5EF4-FFF2-40B4-BE49-F238E27FC236}">
                <a16:creationId xmlns:a16="http://schemas.microsoft.com/office/drawing/2014/main" id="{D73FDCC1-83EA-BFA1-01E7-2079477B9DDD}"/>
              </a:ext>
            </a:extLst>
          </p:cNvPr>
          <p:cNvPicPr>
            <a:picLocks noChangeAspect="1"/>
          </p:cNvPicPr>
          <p:nvPr>
            <a:audioFile r:link="rId32"/>
            <p:extLst>
              <p:ext uri="{DAA4B4D4-6D71-4841-9C94-3DE7FCFB9230}">
                <p14:media xmlns:p14="http://schemas.microsoft.com/office/powerpoint/2010/main" r:embed="rId31"/>
              </p:ext>
            </p:extLst>
          </p:nvPr>
        </p:nvPicPr>
        <p:blipFill>
          <a:blip r:embed="rId39"/>
          <a:stretch>
            <a:fillRect/>
          </a:stretch>
        </p:blipFill>
        <p:spPr>
          <a:xfrm>
            <a:off x="5791200" y="5306230"/>
            <a:ext cx="609600" cy="609600"/>
          </a:xfrm>
          <a:prstGeom prst="rect">
            <a:avLst/>
          </a:prstGeom>
        </p:spPr>
      </p:pic>
      <p:pic>
        <p:nvPicPr>
          <p:cNvPr id="32" name="p294_003">
            <a:hlinkClick r:id="" action="ppaction://media"/>
            <a:extLst>
              <a:ext uri="{FF2B5EF4-FFF2-40B4-BE49-F238E27FC236}">
                <a16:creationId xmlns:a16="http://schemas.microsoft.com/office/drawing/2014/main" id="{5B6F642B-3523-C665-0F57-28A91C96050C}"/>
              </a:ext>
            </a:extLst>
          </p:cNvPr>
          <p:cNvPicPr>
            <a:picLocks noChangeAspect="1"/>
          </p:cNvPicPr>
          <p:nvPr>
            <a:audioFile r:link="rId34"/>
            <p:extLst>
              <p:ext uri="{DAA4B4D4-6D71-4841-9C94-3DE7FCFB9230}">
                <p14:media xmlns:p14="http://schemas.microsoft.com/office/powerpoint/2010/main" r:embed="rId33"/>
              </p:ext>
            </p:extLst>
          </p:nvPr>
        </p:nvPicPr>
        <p:blipFill>
          <a:blip r:embed="rId39"/>
          <a:stretch>
            <a:fillRect/>
          </a:stretch>
        </p:blipFill>
        <p:spPr>
          <a:xfrm>
            <a:off x="7486904" y="5269168"/>
            <a:ext cx="609600" cy="609600"/>
          </a:xfrm>
          <a:prstGeom prst="rect">
            <a:avLst/>
          </a:prstGeom>
        </p:spPr>
      </p:pic>
      <p:pic>
        <p:nvPicPr>
          <p:cNvPr id="34" name="p231_003">
            <a:hlinkClick r:id="" action="ppaction://media"/>
            <a:extLst>
              <a:ext uri="{FF2B5EF4-FFF2-40B4-BE49-F238E27FC236}">
                <a16:creationId xmlns:a16="http://schemas.microsoft.com/office/drawing/2014/main" id="{41C66611-68A2-3508-7FCE-289812EB44FA}"/>
              </a:ext>
            </a:extLst>
          </p:cNvPr>
          <p:cNvPicPr>
            <a:picLocks noChangeAspect="1"/>
          </p:cNvPicPr>
          <p:nvPr>
            <a:audioFile r:link="rId36"/>
            <p:extLst>
              <p:ext uri="{DAA4B4D4-6D71-4841-9C94-3DE7FCFB9230}">
                <p14:media xmlns:p14="http://schemas.microsoft.com/office/powerpoint/2010/main" r:embed="rId35"/>
              </p:ext>
            </p:extLst>
          </p:nvPr>
        </p:nvPicPr>
        <p:blipFill>
          <a:blip r:embed="rId39"/>
          <a:stretch>
            <a:fillRect/>
          </a:stretch>
        </p:blipFill>
        <p:spPr>
          <a:xfrm>
            <a:off x="5791200" y="5915830"/>
            <a:ext cx="609600" cy="609600"/>
          </a:xfrm>
          <a:prstGeom prst="rect">
            <a:avLst/>
          </a:prstGeom>
        </p:spPr>
      </p:pic>
      <p:sp>
        <p:nvSpPr>
          <p:cNvPr id="35" name="TextBox 34">
            <a:extLst>
              <a:ext uri="{FF2B5EF4-FFF2-40B4-BE49-F238E27FC236}">
                <a16:creationId xmlns:a16="http://schemas.microsoft.com/office/drawing/2014/main" id="{E96DC3D9-24B0-C09D-9C89-A4463426B035}"/>
              </a:ext>
            </a:extLst>
          </p:cNvPr>
          <p:cNvSpPr txBox="1"/>
          <p:nvPr/>
        </p:nvSpPr>
        <p:spPr>
          <a:xfrm>
            <a:off x="64008" y="1030441"/>
            <a:ext cx="2276856" cy="1077218"/>
          </a:xfrm>
          <a:prstGeom prst="rect">
            <a:avLst/>
          </a:prstGeom>
          <a:noFill/>
        </p:spPr>
        <p:txBody>
          <a:bodyPr wrap="square" lIns="91440" tIns="45720" rIns="91440" bIns="45720" anchor="t">
            <a:spAutoFit/>
          </a:bodyPr>
          <a:lstStyle/>
          <a:p>
            <a:r>
              <a:rPr lang="en-US" sz="1600">
                <a:solidFill>
                  <a:srgbClr val="0D0D0D"/>
                </a:solidFill>
                <a:latin typeface="Söhne"/>
              </a:rPr>
              <a:t>Dark voice sounds full and rich</a:t>
            </a:r>
          </a:p>
          <a:p>
            <a:r>
              <a:rPr lang="en-US" sz="1600">
                <a:solidFill>
                  <a:srgbClr val="0D0D0D"/>
                </a:solidFill>
                <a:latin typeface="Söhne"/>
              </a:rPr>
              <a:t>The speaker use more chest resonance</a:t>
            </a:r>
          </a:p>
        </p:txBody>
      </p:sp>
      <p:sp>
        <p:nvSpPr>
          <p:cNvPr id="36" name="TextBox 35">
            <a:extLst>
              <a:ext uri="{FF2B5EF4-FFF2-40B4-BE49-F238E27FC236}">
                <a16:creationId xmlns:a16="http://schemas.microsoft.com/office/drawing/2014/main" id="{5410FAC6-AE37-054C-AB84-9A2FAAC2CFB6}"/>
              </a:ext>
            </a:extLst>
          </p:cNvPr>
          <p:cNvSpPr txBox="1"/>
          <p:nvPr/>
        </p:nvSpPr>
        <p:spPr>
          <a:xfrm>
            <a:off x="10160000" y="926960"/>
            <a:ext cx="2032000" cy="830997"/>
          </a:xfrm>
          <a:prstGeom prst="rect">
            <a:avLst/>
          </a:prstGeom>
          <a:noFill/>
        </p:spPr>
        <p:txBody>
          <a:bodyPr wrap="square">
            <a:spAutoFit/>
          </a:bodyPr>
          <a:lstStyle/>
          <a:p>
            <a:r>
              <a:rPr lang="en-US" sz="1600">
                <a:solidFill>
                  <a:srgbClr val="0D0D0D"/>
                </a:solidFill>
                <a:latin typeface="Söhne"/>
              </a:rPr>
              <a:t>Bright voice </a:t>
            </a:r>
            <a:r>
              <a:rPr lang="en-US" altLang="zh-CN" sz="1600">
                <a:solidFill>
                  <a:srgbClr val="0D0D0D"/>
                </a:solidFill>
                <a:latin typeface="Söhne"/>
              </a:rPr>
              <a:t>is</a:t>
            </a:r>
            <a:r>
              <a:rPr lang="en-US" sz="1600">
                <a:solidFill>
                  <a:srgbClr val="0D0D0D"/>
                </a:solidFill>
                <a:latin typeface="Söhne"/>
              </a:rPr>
              <a:t> thin</a:t>
            </a:r>
          </a:p>
          <a:p>
            <a:r>
              <a:rPr lang="en-US" sz="1600">
                <a:solidFill>
                  <a:srgbClr val="0D0D0D"/>
                </a:solidFill>
                <a:latin typeface="Söhne"/>
              </a:rPr>
              <a:t>The speaker use more nose resonance</a:t>
            </a:r>
          </a:p>
        </p:txBody>
      </p:sp>
      <p:pic>
        <p:nvPicPr>
          <p:cNvPr id="13" name="p231_003">
            <a:hlinkClick r:id="" action="ppaction://media"/>
            <a:extLst>
              <a:ext uri="{FF2B5EF4-FFF2-40B4-BE49-F238E27FC236}">
                <a16:creationId xmlns:a16="http://schemas.microsoft.com/office/drawing/2014/main" id="{C46A6399-F0FF-E595-8893-C0CF96879153}"/>
              </a:ext>
            </a:extLst>
          </p:cNvPr>
          <p:cNvPicPr>
            <a:picLocks noChangeAspect="1"/>
          </p:cNvPicPr>
          <p:nvPr>
            <a:audioFile r:link="rId36"/>
            <p:extLst>
              <p:ext uri="{DAA4B4D4-6D71-4841-9C94-3DE7FCFB9230}">
                <p14:media xmlns:p14="http://schemas.microsoft.com/office/powerpoint/2010/main" r:embed="rId35"/>
              </p:ext>
            </p:extLst>
          </p:nvPr>
        </p:nvPicPr>
        <p:blipFill>
          <a:blip r:embed="rId39"/>
          <a:stretch>
            <a:fillRect/>
          </a:stretch>
        </p:blipFill>
        <p:spPr>
          <a:xfrm>
            <a:off x="4249992" y="1259078"/>
            <a:ext cx="609600" cy="609600"/>
          </a:xfrm>
          <a:prstGeom prst="rect">
            <a:avLst/>
          </a:prstGeom>
        </p:spPr>
      </p:pic>
      <p:sp>
        <p:nvSpPr>
          <p:cNvPr id="2" name="TextBox 1">
            <a:extLst>
              <a:ext uri="{FF2B5EF4-FFF2-40B4-BE49-F238E27FC236}">
                <a16:creationId xmlns:a16="http://schemas.microsoft.com/office/drawing/2014/main" id="{2D68BBD6-7D1F-A1A4-6CF0-92284448BF27}"/>
              </a:ext>
            </a:extLst>
          </p:cNvPr>
          <p:cNvSpPr txBox="1"/>
          <p:nvPr/>
        </p:nvSpPr>
        <p:spPr>
          <a:xfrm>
            <a:off x="1249341" y="3165922"/>
            <a:ext cx="2276856" cy="584775"/>
          </a:xfrm>
          <a:prstGeom prst="rect">
            <a:avLst/>
          </a:prstGeom>
          <a:noFill/>
        </p:spPr>
        <p:txBody>
          <a:bodyPr wrap="square" lIns="91440" tIns="45720" rIns="91440" bIns="45720" anchor="t">
            <a:spAutoFit/>
          </a:bodyPr>
          <a:lstStyle/>
          <a:p>
            <a:r>
              <a:rPr lang="en-US" sz="1600">
                <a:solidFill>
                  <a:srgbClr val="0D0D0D"/>
                </a:solidFill>
                <a:latin typeface="Söhne"/>
              </a:rPr>
              <a:t>Rough Voice Sounds hoarse and grainy </a:t>
            </a:r>
            <a:endParaRPr lang="en-US"/>
          </a:p>
        </p:txBody>
      </p:sp>
      <p:sp>
        <p:nvSpPr>
          <p:cNvPr id="3" name="TextBox 2">
            <a:extLst>
              <a:ext uri="{FF2B5EF4-FFF2-40B4-BE49-F238E27FC236}">
                <a16:creationId xmlns:a16="http://schemas.microsoft.com/office/drawing/2014/main" id="{60B3A803-96DC-33B2-3B8C-D957EA105E7D}"/>
              </a:ext>
            </a:extLst>
          </p:cNvPr>
          <p:cNvSpPr txBox="1"/>
          <p:nvPr/>
        </p:nvSpPr>
        <p:spPr>
          <a:xfrm>
            <a:off x="8665803" y="3167840"/>
            <a:ext cx="2276856" cy="584775"/>
          </a:xfrm>
          <a:prstGeom prst="rect">
            <a:avLst/>
          </a:prstGeom>
          <a:noFill/>
        </p:spPr>
        <p:txBody>
          <a:bodyPr wrap="square" lIns="91440" tIns="45720" rIns="91440" bIns="45720" anchor="t">
            <a:spAutoFit/>
          </a:bodyPr>
          <a:lstStyle/>
          <a:p>
            <a:r>
              <a:rPr lang="en-US" sz="1600">
                <a:solidFill>
                  <a:srgbClr val="0D0D0D"/>
                </a:solidFill>
                <a:latin typeface="Söhne"/>
              </a:rPr>
              <a:t>Smooth Voice Sounds silky and fluid </a:t>
            </a:r>
            <a:endParaRPr lang="en-US"/>
          </a:p>
        </p:txBody>
      </p:sp>
    </p:spTree>
    <p:extLst>
      <p:ext uri="{BB962C8B-B14F-4D97-AF65-F5344CB8AC3E}">
        <p14:creationId xmlns:p14="http://schemas.microsoft.com/office/powerpoint/2010/main" val="3617263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09"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760" fill="hold"/>
                                        <p:tgtEl>
                                          <p:spTgt spid="1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489" fill="hold"/>
                                        <p:tgtEl>
                                          <p:spTgt spid="1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9473" fill="hold"/>
                                        <p:tgtEl>
                                          <p:spTgt spid="15"/>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8321" fill="hold"/>
                                        <p:tgtEl>
                                          <p:spTgt spid="16"/>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7597" fill="hold"/>
                                        <p:tgtEl>
                                          <p:spTgt spid="17"/>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148" fill="hold"/>
                                        <p:tgtEl>
                                          <p:spTgt spid="18"/>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7172" fill="hold"/>
                                        <p:tgtEl>
                                          <p:spTgt spid="2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11181" fill="hold"/>
                                        <p:tgtEl>
                                          <p:spTgt spid="2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983" fill="hold"/>
                                        <p:tgtEl>
                                          <p:spTgt spid="23"/>
                                        </p:tgtEl>
                                      </p:cBhvr>
                                    </p:cmd>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7811" fill="hold"/>
                                        <p:tgtEl>
                                          <p:spTgt spid="24"/>
                                        </p:tgtEl>
                                      </p:cBhvr>
                                    </p:cmd>
                                  </p:childTnLst>
                                </p:cTn>
                              </p:par>
                            </p:childTnLst>
                          </p:cTn>
                        </p:par>
                      </p:childTnLst>
                    </p:cTn>
                  </p:par>
                  <p:par>
                    <p:cTn id="47" fill="hold">
                      <p:stCondLst>
                        <p:cond delay="indefinite"/>
                      </p:stCondLst>
                      <p:childTnLst>
                        <p:par>
                          <p:cTn id="48" fill="hold">
                            <p:stCondLst>
                              <p:cond delay="0"/>
                            </p:stCondLst>
                            <p:childTnLst>
                              <p:par>
                                <p:cTn id="49" presetID="1" presetClass="mediacall" presetSubtype="0" fill="hold" nodeType="clickEffect">
                                  <p:stCondLst>
                                    <p:cond delay="0"/>
                                  </p:stCondLst>
                                  <p:childTnLst>
                                    <p:cmd type="call" cmd="playFrom(0.0)">
                                      <p:cBhvr>
                                        <p:cTn id="50" dur="9774" fill="hold"/>
                                        <p:tgtEl>
                                          <p:spTgt spid="25"/>
                                        </p:tgtEl>
                                      </p:cBhvr>
                                    </p:cmd>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7172" fill="hold"/>
                                        <p:tgtEl>
                                          <p:spTgt spid="26"/>
                                        </p:tgtEl>
                                      </p:cBhvr>
                                    </p:cmd>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6744" fill="hold"/>
                                        <p:tgtEl>
                                          <p:spTgt spid="27"/>
                                        </p:tgtEl>
                                      </p:cBhvr>
                                    </p:cmd>
                                  </p:childTnLst>
                                </p:cTn>
                              </p:par>
                            </p:childTnLst>
                          </p:cTn>
                        </p:par>
                      </p:childTnLst>
                    </p:cTn>
                  </p:par>
                  <p:par>
                    <p:cTn id="59" fill="hold">
                      <p:stCondLst>
                        <p:cond delay="indefinite"/>
                      </p:stCondLst>
                      <p:childTnLst>
                        <p:par>
                          <p:cTn id="60" fill="hold">
                            <p:stCondLst>
                              <p:cond delay="0"/>
                            </p:stCondLst>
                            <p:childTnLst>
                              <p:par>
                                <p:cTn id="61" presetID="1" presetClass="mediacall" presetSubtype="0" fill="hold" nodeType="clickEffect">
                                  <p:stCondLst>
                                    <p:cond delay="0"/>
                                  </p:stCondLst>
                                  <p:childTnLst>
                                    <p:cmd type="call" cmd="playFrom(0.0)">
                                      <p:cBhvr>
                                        <p:cTn id="62" dur="9690" fill="hold"/>
                                        <p:tgtEl>
                                          <p:spTgt spid="28"/>
                                        </p:tgtEl>
                                      </p:cBhvr>
                                    </p:cmd>
                                  </p:childTnLst>
                                </p:cTn>
                              </p:par>
                            </p:childTnLst>
                          </p:cTn>
                        </p:par>
                      </p:childTnLst>
                    </p:cTn>
                  </p:par>
                  <p:par>
                    <p:cTn id="63" fill="hold">
                      <p:stCondLst>
                        <p:cond delay="indefinite"/>
                      </p:stCondLst>
                      <p:childTnLst>
                        <p:par>
                          <p:cTn id="64" fill="hold">
                            <p:stCondLst>
                              <p:cond delay="0"/>
                            </p:stCondLst>
                            <p:childTnLst>
                              <p:par>
                                <p:cTn id="65" presetID="1" presetClass="mediacall" presetSubtype="0" fill="hold" nodeType="clickEffect">
                                  <p:stCondLst>
                                    <p:cond delay="0"/>
                                  </p:stCondLst>
                                  <p:childTnLst>
                                    <p:cmd type="call" cmd="playFrom(0.0)">
                                      <p:cBhvr>
                                        <p:cTn id="66" dur="7641" fill="hold"/>
                                        <p:tgtEl>
                                          <p:spTgt spid="29"/>
                                        </p:tgtEl>
                                      </p:cBhvr>
                                    </p:cmd>
                                  </p:childTnLst>
                                </p:cTn>
                              </p:par>
                            </p:childTnLst>
                          </p:cTn>
                        </p:par>
                      </p:childTnLst>
                    </p:cTn>
                  </p:par>
                  <p:par>
                    <p:cTn id="67" fill="hold">
                      <p:stCondLst>
                        <p:cond delay="indefinite"/>
                      </p:stCondLst>
                      <p:childTnLst>
                        <p:par>
                          <p:cTn id="68" fill="hold">
                            <p:stCondLst>
                              <p:cond delay="0"/>
                            </p:stCondLst>
                            <p:childTnLst>
                              <p:par>
                                <p:cTn id="69" presetID="1" presetClass="mediacall" presetSubtype="0" fill="hold" nodeType="clickEffect">
                                  <p:stCondLst>
                                    <p:cond delay="0"/>
                                  </p:stCondLst>
                                  <p:childTnLst>
                                    <p:cmd type="call" cmd="playFrom(0.0)">
                                      <p:cBhvr>
                                        <p:cTn id="70" dur="7811" fill="hold"/>
                                        <p:tgtEl>
                                          <p:spTgt spid="30"/>
                                        </p:tgtEl>
                                      </p:cBhvr>
                                    </p:cmd>
                                  </p:childTnLst>
                                </p:cTn>
                              </p:par>
                            </p:childTnLst>
                          </p:cTn>
                        </p:par>
                      </p:childTnLst>
                    </p:cTn>
                  </p:par>
                  <p:par>
                    <p:cTn id="71" fill="hold">
                      <p:stCondLst>
                        <p:cond delay="indefinite"/>
                      </p:stCondLst>
                      <p:childTnLst>
                        <p:par>
                          <p:cTn id="72" fill="hold">
                            <p:stCondLst>
                              <p:cond delay="0"/>
                            </p:stCondLst>
                            <p:childTnLst>
                              <p:par>
                                <p:cTn id="73" presetID="1" presetClass="mediacall" presetSubtype="0" fill="hold" nodeType="clickEffect">
                                  <p:stCondLst>
                                    <p:cond delay="0"/>
                                  </p:stCondLst>
                                  <p:childTnLst>
                                    <p:cmd type="call" cmd="playFrom(0.0)">
                                      <p:cBhvr>
                                        <p:cTn id="74" dur="6575" fill="hold"/>
                                        <p:tgtEl>
                                          <p:spTgt spid="31"/>
                                        </p:tgtEl>
                                      </p:cBhvr>
                                    </p:cmd>
                                  </p:childTnLst>
                                </p:cTn>
                              </p:par>
                            </p:childTnLst>
                          </p:cTn>
                        </p:par>
                      </p:childTnLst>
                    </p:cTn>
                  </p:par>
                  <p:par>
                    <p:cTn id="75" fill="hold">
                      <p:stCondLst>
                        <p:cond delay="indefinite"/>
                      </p:stCondLst>
                      <p:childTnLst>
                        <p:par>
                          <p:cTn id="76" fill="hold">
                            <p:stCondLst>
                              <p:cond delay="0"/>
                            </p:stCondLst>
                            <p:childTnLst>
                              <p:par>
                                <p:cTn id="77" presetID="1" presetClass="mediacall" presetSubtype="0" fill="hold" nodeType="clickEffect">
                                  <p:stCondLst>
                                    <p:cond delay="0"/>
                                  </p:stCondLst>
                                  <p:childTnLst>
                                    <p:cmd type="call" cmd="playFrom(0.0)">
                                      <p:cBhvr>
                                        <p:cTn id="78" dur="8535" fill="hold"/>
                                        <p:tgtEl>
                                          <p:spTgt spid="32"/>
                                        </p:tgtEl>
                                      </p:cBhvr>
                                    </p:cmd>
                                  </p:childTnLst>
                                </p:cTn>
                              </p:par>
                            </p:childTnLst>
                          </p:cTn>
                        </p:par>
                      </p:childTnLst>
                    </p:cTn>
                  </p:par>
                  <p:par>
                    <p:cTn id="79" fill="hold">
                      <p:stCondLst>
                        <p:cond delay="indefinite"/>
                      </p:stCondLst>
                      <p:childTnLst>
                        <p:par>
                          <p:cTn id="80" fill="hold">
                            <p:stCondLst>
                              <p:cond delay="0"/>
                            </p:stCondLst>
                            <p:childTnLst>
                              <p:par>
                                <p:cTn id="81" presetID="1" presetClass="mediacall" presetSubtype="0" fill="hold" nodeType="clickEffect">
                                  <p:stCondLst>
                                    <p:cond delay="0"/>
                                  </p:stCondLst>
                                  <p:childTnLst>
                                    <p:cmd type="call" cmd="playFrom(0.0)">
                                      <p:cBhvr>
                                        <p:cTn id="82" dur="11181" fill="hold"/>
                                        <p:tgtEl>
                                          <p:spTgt spid="33"/>
                                        </p:tgtEl>
                                      </p:cBhvr>
                                    </p:cmd>
                                  </p:childTnLst>
                                </p:cTn>
                              </p:par>
                            </p:childTnLst>
                          </p:cTn>
                        </p:par>
                      </p:childTnLst>
                    </p:cTn>
                  </p:par>
                  <p:par>
                    <p:cTn id="83" fill="hold">
                      <p:stCondLst>
                        <p:cond delay="indefinite"/>
                      </p:stCondLst>
                      <p:childTnLst>
                        <p:par>
                          <p:cTn id="84" fill="hold">
                            <p:stCondLst>
                              <p:cond delay="0"/>
                            </p:stCondLst>
                            <p:childTnLst>
                              <p:par>
                                <p:cTn id="85" presetID="1" presetClass="mediacall" presetSubtype="0" fill="hold" nodeType="clickEffect">
                                  <p:stCondLst>
                                    <p:cond delay="0"/>
                                  </p:stCondLst>
                                  <p:childTnLst>
                                    <p:cmd type="call" cmd="playFrom(0.0)">
                                      <p:cBhvr>
                                        <p:cTn id="86" dur="5760"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87" fill="hold" display="0">
                  <p:stCondLst>
                    <p:cond delay="indefinite"/>
                  </p:stCondLst>
                  <p:endCondLst>
                    <p:cond evt="onStopAudio" delay="0">
                      <p:tgtEl>
                        <p:sldTgt/>
                      </p:tgtEl>
                    </p:cond>
                  </p:endCondLst>
                </p:cTn>
                <p:tgtEl>
                  <p:spTgt spid="10"/>
                </p:tgtEl>
              </p:cMediaNode>
            </p:audio>
            <p:audio>
              <p:cMediaNode vol="80000">
                <p:cTn id="88" fill="hold" display="0">
                  <p:stCondLst>
                    <p:cond delay="indefinite"/>
                  </p:stCondLst>
                  <p:endCondLst>
                    <p:cond evt="onStopAudio" delay="0">
                      <p:tgtEl>
                        <p:sldTgt/>
                      </p:tgtEl>
                    </p:cond>
                  </p:endCondLst>
                </p:cTn>
                <p:tgtEl>
                  <p:spTgt spid="13"/>
                </p:tgtEl>
              </p:cMediaNode>
            </p:audio>
            <p:audio>
              <p:cMediaNode vol="80000">
                <p:cTn id="89" fill="hold" display="0">
                  <p:stCondLst>
                    <p:cond delay="indefinite"/>
                  </p:stCondLst>
                  <p:endCondLst>
                    <p:cond evt="onStopAudio" delay="0">
                      <p:tgtEl>
                        <p:sldTgt/>
                      </p:tgtEl>
                    </p:cond>
                  </p:endCondLst>
                </p:cTn>
                <p:tgtEl>
                  <p:spTgt spid="14"/>
                </p:tgtEl>
              </p:cMediaNode>
            </p:audio>
            <p:audio>
              <p:cMediaNode vol="80000">
                <p:cTn id="90" fill="hold" display="0">
                  <p:stCondLst>
                    <p:cond delay="indefinite"/>
                  </p:stCondLst>
                  <p:endCondLst>
                    <p:cond evt="onStopAudio" delay="0">
                      <p:tgtEl>
                        <p:sldTgt/>
                      </p:tgtEl>
                    </p:cond>
                  </p:endCondLst>
                </p:cTn>
                <p:tgtEl>
                  <p:spTgt spid="15"/>
                </p:tgtEl>
              </p:cMediaNode>
            </p:audio>
            <p:audio>
              <p:cMediaNode vol="80000">
                <p:cTn id="91" fill="hold" display="0">
                  <p:stCondLst>
                    <p:cond delay="indefinite"/>
                  </p:stCondLst>
                  <p:endCondLst>
                    <p:cond evt="onStopAudio" delay="0">
                      <p:tgtEl>
                        <p:sldTgt/>
                      </p:tgtEl>
                    </p:cond>
                  </p:endCondLst>
                </p:cTn>
                <p:tgtEl>
                  <p:spTgt spid="16"/>
                </p:tgtEl>
              </p:cMediaNode>
            </p:audio>
            <p:audio>
              <p:cMediaNode vol="80000">
                <p:cTn id="92" fill="hold" display="0">
                  <p:stCondLst>
                    <p:cond delay="indefinite"/>
                  </p:stCondLst>
                  <p:endCondLst>
                    <p:cond evt="onStopAudio" delay="0">
                      <p:tgtEl>
                        <p:sldTgt/>
                      </p:tgtEl>
                    </p:cond>
                  </p:endCondLst>
                </p:cTn>
                <p:tgtEl>
                  <p:spTgt spid="17"/>
                </p:tgtEl>
              </p:cMediaNode>
            </p:audio>
            <p:audio>
              <p:cMediaNode vol="80000">
                <p:cTn id="93" fill="hold" display="0">
                  <p:stCondLst>
                    <p:cond delay="indefinite"/>
                  </p:stCondLst>
                  <p:endCondLst>
                    <p:cond evt="onStopAudio" delay="0">
                      <p:tgtEl>
                        <p:sldTgt/>
                      </p:tgtEl>
                    </p:cond>
                  </p:endCondLst>
                </p:cTn>
                <p:tgtEl>
                  <p:spTgt spid="18"/>
                </p:tgtEl>
              </p:cMediaNode>
            </p:audio>
            <p:audio>
              <p:cMediaNode vol="80000">
                <p:cTn id="94" fill="hold" display="0">
                  <p:stCondLst>
                    <p:cond delay="indefinite"/>
                  </p:stCondLst>
                  <p:endCondLst>
                    <p:cond evt="onStopAudio" delay="0">
                      <p:tgtEl>
                        <p:sldTgt/>
                      </p:tgtEl>
                    </p:cond>
                  </p:endCondLst>
                </p:cTn>
                <p:tgtEl>
                  <p:spTgt spid="21"/>
                </p:tgtEl>
              </p:cMediaNode>
            </p:audio>
            <p:audio>
              <p:cMediaNode vol="80000">
                <p:cTn id="95" fill="hold" display="0">
                  <p:stCondLst>
                    <p:cond delay="indefinite"/>
                  </p:stCondLst>
                  <p:endCondLst>
                    <p:cond evt="onStopAudio" delay="0">
                      <p:tgtEl>
                        <p:sldTgt/>
                      </p:tgtEl>
                    </p:cond>
                  </p:endCondLst>
                </p:cTn>
                <p:tgtEl>
                  <p:spTgt spid="22"/>
                </p:tgtEl>
              </p:cMediaNode>
            </p:audio>
            <p:audio>
              <p:cMediaNode vol="80000">
                <p:cTn id="96" fill="hold" display="0">
                  <p:stCondLst>
                    <p:cond delay="indefinite"/>
                  </p:stCondLst>
                  <p:endCondLst>
                    <p:cond evt="onStopAudio" delay="0">
                      <p:tgtEl>
                        <p:sldTgt/>
                      </p:tgtEl>
                    </p:cond>
                  </p:endCondLst>
                </p:cTn>
                <p:tgtEl>
                  <p:spTgt spid="23"/>
                </p:tgtEl>
              </p:cMediaNode>
            </p:audio>
            <p:audio>
              <p:cMediaNode vol="80000">
                <p:cTn id="97" fill="hold" display="0">
                  <p:stCondLst>
                    <p:cond delay="indefinite"/>
                  </p:stCondLst>
                  <p:endCondLst>
                    <p:cond evt="onStopAudio" delay="0">
                      <p:tgtEl>
                        <p:sldTgt/>
                      </p:tgtEl>
                    </p:cond>
                  </p:endCondLst>
                </p:cTn>
                <p:tgtEl>
                  <p:spTgt spid="24"/>
                </p:tgtEl>
              </p:cMediaNode>
            </p:audio>
            <p:audio>
              <p:cMediaNode vol="80000">
                <p:cTn id="98" fill="hold" display="0">
                  <p:stCondLst>
                    <p:cond delay="indefinite"/>
                  </p:stCondLst>
                  <p:endCondLst>
                    <p:cond evt="onStopAudio" delay="0">
                      <p:tgtEl>
                        <p:sldTgt/>
                      </p:tgtEl>
                    </p:cond>
                  </p:endCondLst>
                </p:cTn>
                <p:tgtEl>
                  <p:spTgt spid="25"/>
                </p:tgtEl>
              </p:cMediaNode>
            </p:audio>
            <p:audio>
              <p:cMediaNode vol="80000">
                <p:cTn id="99" fill="hold" display="0">
                  <p:stCondLst>
                    <p:cond delay="indefinite"/>
                  </p:stCondLst>
                  <p:endCondLst>
                    <p:cond evt="onStopAudio" delay="0">
                      <p:tgtEl>
                        <p:sldTgt/>
                      </p:tgtEl>
                    </p:cond>
                  </p:endCondLst>
                </p:cTn>
                <p:tgtEl>
                  <p:spTgt spid="26"/>
                </p:tgtEl>
              </p:cMediaNode>
            </p:audio>
            <p:audio>
              <p:cMediaNode vol="80000">
                <p:cTn id="100" fill="hold" display="0">
                  <p:stCondLst>
                    <p:cond delay="indefinite"/>
                  </p:stCondLst>
                  <p:endCondLst>
                    <p:cond evt="onStopAudio" delay="0">
                      <p:tgtEl>
                        <p:sldTgt/>
                      </p:tgtEl>
                    </p:cond>
                  </p:endCondLst>
                </p:cTn>
                <p:tgtEl>
                  <p:spTgt spid="27"/>
                </p:tgtEl>
              </p:cMediaNode>
            </p:audio>
            <p:audio>
              <p:cMediaNode vol="80000">
                <p:cTn id="101" fill="hold" display="0">
                  <p:stCondLst>
                    <p:cond delay="indefinite"/>
                  </p:stCondLst>
                  <p:endCondLst>
                    <p:cond evt="onStopAudio" delay="0">
                      <p:tgtEl>
                        <p:sldTgt/>
                      </p:tgtEl>
                    </p:cond>
                  </p:endCondLst>
                </p:cTn>
                <p:tgtEl>
                  <p:spTgt spid="28"/>
                </p:tgtEl>
              </p:cMediaNode>
            </p:audio>
            <p:audio>
              <p:cMediaNode vol="80000">
                <p:cTn id="102" fill="hold" display="0">
                  <p:stCondLst>
                    <p:cond delay="indefinite"/>
                  </p:stCondLst>
                  <p:endCondLst>
                    <p:cond evt="onStopAudio" delay="0">
                      <p:tgtEl>
                        <p:sldTgt/>
                      </p:tgtEl>
                    </p:cond>
                  </p:endCondLst>
                </p:cTn>
                <p:tgtEl>
                  <p:spTgt spid="29"/>
                </p:tgtEl>
              </p:cMediaNode>
            </p:audio>
            <p:audio>
              <p:cMediaNode vol="80000">
                <p:cTn id="103" fill="hold" display="0">
                  <p:stCondLst>
                    <p:cond delay="indefinite"/>
                  </p:stCondLst>
                  <p:endCondLst>
                    <p:cond evt="onStopAudio" delay="0">
                      <p:tgtEl>
                        <p:sldTgt/>
                      </p:tgtEl>
                    </p:cond>
                  </p:endCondLst>
                </p:cTn>
                <p:tgtEl>
                  <p:spTgt spid="30"/>
                </p:tgtEl>
              </p:cMediaNode>
            </p:audio>
            <p:audio>
              <p:cMediaNode vol="80000">
                <p:cTn id="104" fill="hold" display="0">
                  <p:stCondLst>
                    <p:cond delay="indefinite"/>
                  </p:stCondLst>
                  <p:endCondLst>
                    <p:cond evt="onStopAudio" delay="0">
                      <p:tgtEl>
                        <p:sldTgt/>
                      </p:tgtEl>
                    </p:cond>
                  </p:endCondLst>
                </p:cTn>
                <p:tgtEl>
                  <p:spTgt spid="31"/>
                </p:tgtEl>
              </p:cMediaNode>
            </p:audio>
            <p:audio>
              <p:cMediaNode vol="80000">
                <p:cTn id="105" fill="hold" display="0">
                  <p:stCondLst>
                    <p:cond delay="indefinite"/>
                  </p:stCondLst>
                  <p:endCondLst>
                    <p:cond evt="onStopAudio" delay="0">
                      <p:tgtEl>
                        <p:sldTgt/>
                      </p:tgtEl>
                    </p:cond>
                  </p:endCondLst>
                </p:cTn>
                <p:tgtEl>
                  <p:spTgt spid="32"/>
                </p:tgtEl>
              </p:cMediaNode>
            </p:audio>
            <p:audio>
              <p:cMediaNode vol="80000">
                <p:cTn id="106" fill="hold" display="0">
                  <p:stCondLst>
                    <p:cond delay="indefinite"/>
                  </p:stCondLst>
                  <p:endCondLst>
                    <p:cond evt="onStopAudio" delay="0">
                      <p:tgtEl>
                        <p:sldTgt/>
                      </p:tgtEl>
                    </p:cond>
                  </p:endCondLst>
                </p:cTn>
                <p:tgtEl>
                  <p:spTgt spid="33"/>
                </p:tgtEl>
              </p:cMediaNode>
            </p:audio>
            <p:audio>
              <p:cMediaNode vol="80000">
                <p:cTn id="107" fill="hold" display="0">
                  <p:stCondLst>
                    <p:cond delay="indefinite"/>
                  </p:stCondLst>
                  <p:endCondLst>
                    <p:cond evt="onStopAudio" delay="0">
                      <p:tgtEl>
                        <p:sldTgt/>
                      </p:tgtEl>
                    </p:cond>
                  </p:endCondLst>
                </p:cTn>
                <p:tgtEl>
                  <p:spTgt spid="3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5D2E4-AFC3-AFCD-DC5F-22043BDF6D18}"/>
            </a:ext>
          </a:extLst>
        </p:cNvPr>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F287F840-2D49-F5BD-12E9-83EE961D4BC5}"/>
              </a:ext>
            </a:extLst>
          </p:cNvPr>
          <p:cNvGraphicFramePr>
            <a:graphicFrameLocks noGrp="1"/>
          </p:cNvGraphicFramePr>
          <p:nvPr/>
        </p:nvGraphicFramePr>
        <p:xfrm>
          <a:off x="2032000" y="637370"/>
          <a:ext cx="8128000" cy="1853016"/>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488625531"/>
                    </a:ext>
                  </a:extLst>
                </a:gridCol>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738705173"/>
                    </a:ext>
                  </a:extLst>
                </a:gridCol>
                <a:gridCol w="1625600">
                  <a:extLst>
                    <a:ext uri="{9D8B030D-6E8A-4147-A177-3AD203B41FA5}">
                      <a16:colId xmlns:a16="http://schemas.microsoft.com/office/drawing/2014/main" val="165192722"/>
                    </a:ext>
                  </a:extLst>
                </a:gridCol>
                <a:gridCol w="1625600">
                  <a:extLst>
                    <a:ext uri="{9D8B030D-6E8A-4147-A177-3AD203B41FA5}">
                      <a16:colId xmlns:a16="http://schemas.microsoft.com/office/drawing/2014/main" val="2721903923"/>
                    </a:ext>
                  </a:extLst>
                </a:gridCol>
              </a:tblGrid>
              <a:tr h="606468">
                <a:tc>
                  <a:txBody>
                    <a:bodyPr/>
                    <a:lstStyle/>
                    <a:p>
                      <a:pPr algn="ctr"/>
                      <a:r>
                        <a:rPr lang="en-US"/>
                        <a:t>Very Dark</a:t>
                      </a:r>
                    </a:p>
                    <a:p>
                      <a:pPr algn="ctr"/>
                      <a:r>
                        <a:rPr lang="en-US"/>
                        <a:t>Rich</a:t>
                      </a:r>
                    </a:p>
                  </a:txBody>
                  <a:tcPr anchor="ctr"/>
                </a:tc>
                <a:tc>
                  <a:txBody>
                    <a:bodyPr/>
                    <a:lstStyle/>
                    <a:p>
                      <a:pPr algn="ctr"/>
                      <a:r>
                        <a:rPr lang="en-US"/>
                        <a:t>Dark</a:t>
                      </a:r>
                    </a:p>
                    <a:p>
                      <a:pPr algn="ctr"/>
                      <a:r>
                        <a:rPr lang="en-US"/>
                        <a:t>Rich</a:t>
                      </a:r>
                    </a:p>
                  </a:txBody>
                  <a:tcPr anchor="ctr"/>
                </a:tc>
                <a:tc>
                  <a:txBody>
                    <a:bodyPr/>
                    <a:lstStyle/>
                    <a:p>
                      <a:pPr algn="ctr"/>
                      <a:r>
                        <a:rPr lang="en-US"/>
                        <a:t>Neutral</a:t>
                      </a:r>
                    </a:p>
                  </a:txBody>
                  <a:tcPr anchor="ctr"/>
                </a:tc>
                <a:tc>
                  <a:txBody>
                    <a:bodyPr/>
                    <a:lstStyle/>
                    <a:p>
                      <a:pPr algn="ctr"/>
                      <a:r>
                        <a:rPr lang="en-US"/>
                        <a:t>Bright</a:t>
                      </a:r>
                    </a:p>
                    <a:p>
                      <a:pPr algn="ctr"/>
                      <a:r>
                        <a:rPr lang="en-US"/>
                        <a:t>Thin</a:t>
                      </a:r>
                    </a:p>
                  </a:txBody>
                  <a:tcPr anchor="ctr"/>
                </a:tc>
                <a:tc>
                  <a:txBody>
                    <a:bodyPr/>
                    <a:lstStyle/>
                    <a:p>
                      <a:pPr algn="ctr"/>
                      <a:r>
                        <a:rPr lang="en-US"/>
                        <a:t>Very Bright</a:t>
                      </a:r>
                    </a:p>
                    <a:p>
                      <a:pPr algn="ctr"/>
                      <a:r>
                        <a:rPr lang="en-US"/>
                        <a:t>Thin</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2442190687"/>
                  </a:ext>
                </a:extLst>
              </a:tr>
            </a:tbl>
          </a:graphicData>
        </a:graphic>
      </p:graphicFrame>
      <p:graphicFrame>
        <p:nvGraphicFramePr>
          <p:cNvPr id="6" name="Table 5">
            <a:extLst>
              <a:ext uri="{FF2B5EF4-FFF2-40B4-BE49-F238E27FC236}">
                <a16:creationId xmlns:a16="http://schemas.microsoft.com/office/drawing/2014/main" id="{A9A9B78C-8FB6-B6E1-381E-9198A90DFDF5}"/>
              </a:ext>
            </a:extLst>
          </p:cNvPr>
          <p:cNvGraphicFramePr>
            <a:graphicFrameLocks noGrp="1"/>
          </p:cNvGraphicFramePr>
          <p:nvPr>
            <p:extLst>
              <p:ext uri="{D42A27DB-BD31-4B8C-83A1-F6EECF244321}">
                <p14:modId xmlns:p14="http://schemas.microsoft.com/office/powerpoint/2010/main" val="3439224503"/>
              </p:ext>
            </p:extLst>
          </p:nvPr>
        </p:nvGraphicFramePr>
        <p:xfrm>
          <a:off x="3657600" y="2657840"/>
          <a:ext cx="4876800" cy="1853016"/>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738705173"/>
                    </a:ext>
                  </a:extLst>
                </a:gridCol>
                <a:gridCol w="1625600">
                  <a:extLst>
                    <a:ext uri="{9D8B030D-6E8A-4147-A177-3AD203B41FA5}">
                      <a16:colId xmlns:a16="http://schemas.microsoft.com/office/drawing/2014/main" val="165192722"/>
                    </a:ext>
                  </a:extLst>
                </a:gridCol>
              </a:tblGrid>
              <a:tr h="606468">
                <a:tc>
                  <a:txBody>
                    <a:bodyPr/>
                    <a:lstStyle/>
                    <a:p>
                      <a:pPr algn="ctr"/>
                      <a:r>
                        <a:rPr lang="en-US"/>
                        <a:t>Rough</a:t>
                      </a:r>
                    </a:p>
                    <a:p>
                      <a:pPr algn="ctr"/>
                      <a:r>
                        <a:rPr lang="en-US"/>
                        <a:t>Raspy</a:t>
                      </a:r>
                    </a:p>
                  </a:txBody>
                  <a:tcPr anchor="ctr"/>
                </a:tc>
                <a:tc>
                  <a:txBody>
                    <a:bodyPr/>
                    <a:lstStyle/>
                    <a:p>
                      <a:pPr algn="ctr"/>
                      <a:r>
                        <a:rPr lang="en-US"/>
                        <a:t>Neutral</a:t>
                      </a:r>
                    </a:p>
                  </a:txBody>
                  <a:tcPr anchor="ctr"/>
                </a:tc>
                <a:tc>
                  <a:txBody>
                    <a:bodyPr/>
                    <a:lstStyle/>
                    <a:p>
                      <a:pPr algn="ctr"/>
                      <a:r>
                        <a:rPr lang="en-US"/>
                        <a:t>Smooth</a:t>
                      </a:r>
                    </a:p>
                    <a:p>
                      <a:pPr algn="ctr"/>
                      <a:r>
                        <a:rPr lang="en-US"/>
                        <a:t>Mellow</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2442190687"/>
                  </a:ext>
                </a:extLst>
              </a:tr>
            </a:tbl>
          </a:graphicData>
        </a:graphic>
      </p:graphicFrame>
      <p:sp>
        <p:nvSpPr>
          <p:cNvPr id="2" name="TextBox 1">
            <a:extLst>
              <a:ext uri="{FF2B5EF4-FFF2-40B4-BE49-F238E27FC236}">
                <a16:creationId xmlns:a16="http://schemas.microsoft.com/office/drawing/2014/main" id="{2D2630D6-3E0E-0C71-3FCE-23C06A498E61}"/>
              </a:ext>
            </a:extLst>
          </p:cNvPr>
          <p:cNvSpPr txBox="1"/>
          <p:nvPr/>
        </p:nvSpPr>
        <p:spPr>
          <a:xfrm>
            <a:off x="64008" y="100584"/>
            <a:ext cx="1967992" cy="369332"/>
          </a:xfrm>
          <a:prstGeom prst="rect">
            <a:avLst/>
          </a:prstGeom>
          <a:noFill/>
        </p:spPr>
        <p:txBody>
          <a:bodyPr wrap="square" rtlCol="0">
            <a:spAutoFit/>
          </a:bodyPr>
          <a:lstStyle/>
          <a:p>
            <a:r>
              <a:rPr lang="en-US"/>
              <a:t>Male Voice</a:t>
            </a:r>
          </a:p>
        </p:txBody>
      </p:sp>
      <p:graphicFrame>
        <p:nvGraphicFramePr>
          <p:cNvPr id="3" name="Table 2">
            <a:extLst>
              <a:ext uri="{FF2B5EF4-FFF2-40B4-BE49-F238E27FC236}">
                <a16:creationId xmlns:a16="http://schemas.microsoft.com/office/drawing/2014/main" id="{1E6B981D-3BCC-F4B6-A294-724EEB3C3A2C}"/>
              </a:ext>
            </a:extLst>
          </p:cNvPr>
          <p:cNvGraphicFramePr>
            <a:graphicFrameLocks noGrp="1"/>
          </p:cNvGraphicFramePr>
          <p:nvPr>
            <p:extLst>
              <p:ext uri="{D42A27DB-BD31-4B8C-83A1-F6EECF244321}">
                <p14:modId xmlns:p14="http://schemas.microsoft.com/office/powerpoint/2010/main" val="2579324110"/>
              </p:ext>
            </p:extLst>
          </p:nvPr>
        </p:nvGraphicFramePr>
        <p:xfrm>
          <a:off x="3657600" y="4647460"/>
          <a:ext cx="4876800" cy="1819404"/>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126562797"/>
                    </a:ext>
                  </a:extLst>
                </a:gridCol>
                <a:gridCol w="1625600">
                  <a:extLst>
                    <a:ext uri="{9D8B030D-6E8A-4147-A177-3AD203B41FA5}">
                      <a16:colId xmlns:a16="http://schemas.microsoft.com/office/drawing/2014/main" val="165192722"/>
                    </a:ext>
                  </a:extLst>
                </a:gridCol>
              </a:tblGrid>
              <a:tr h="606468">
                <a:tc>
                  <a:txBody>
                    <a:bodyPr/>
                    <a:lstStyle/>
                    <a:p>
                      <a:pPr algn="ctr"/>
                      <a:r>
                        <a:rPr lang="en-US" altLang="zh-CN" dirty="0"/>
                        <a:t>Young</a:t>
                      </a:r>
                    </a:p>
                  </a:txBody>
                  <a:tcPr anchor="ctr"/>
                </a:tc>
                <a:tc>
                  <a:txBody>
                    <a:bodyPr/>
                    <a:lstStyle/>
                    <a:p>
                      <a:pPr algn="ctr"/>
                      <a:r>
                        <a:rPr lang="en-US" dirty="0"/>
                        <a:t>A</a:t>
                      </a:r>
                      <a:r>
                        <a:rPr lang="en-US" altLang="zh-CN" dirty="0"/>
                        <a:t>dult</a:t>
                      </a:r>
                      <a:endParaRPr lang="en-US" dirty="0"/>
                    </a:p>
                  </a:txBody>
                  <a:tcPr anchor="ctr"/>
                </a:tc>
                <a:tc>
                  <a:txBody>
                    <a:bodyPr/>
                    <a:lstStyle/>
                    <a:p>
                      <a:pPr algn="ctr"/>
                      <a:r>
                        <a:rPr lang="en-US" dirty="0"/>
                        <a:t>Senior</a:t>
                      </a:r>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dirty="0"/>
                    </a:p>
                  </a:txBody>
                  <a:tcPr anchor="ctr"/>
                </a:tc>
                <a:extLst>
                  <a:ext uri="{0D108BD9-81ED-4DB2-BD59-A6C34878D82A}">
                    <a16:rowId xmlns:a16="http://schemas.microsoft.com/office/drawing/2014/main" val="2442190687"/>
                  </a:ext>
                </a:extLst>
              </a:tr>
            </a:tbl>
          </a:graphicData>
        </a:graphic>
      </p:graphicFrame>
      <p:pic>
        <p:nvPicPr>
          <p:cNvPr id="8" name="p243_003">
            <a:hlinkClick r:id="" action="ppaction://media"/>
            <a:extLst>
              <a:ext uri="{FF2B5EF4-FFF2-40B4-BE49-F238E27FC236}">
                <a16:creationId xmlns:a16="http://schemas.microsoft.com/office/drawing/2014/main" id="{9CC416B6-1DFA-5A1A-ED40-C67687D632D3}"/>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4203383" y="1932401"/>
            <a:ext cx="609600" cy="609600"/>
          </a:xfrm>
          <a:prstGeom prst="rect">
            <a:avLst/>
          </a:prstGeom>
        </p:spPr>
      </p:pic>
      <p:pic>
        <p:nvPicPr>
          <p:cNvPr id="7" name="p226_003">
            <a:hlinkClick r:id="" action="ppaction://media"/>
            <a:extLst>
              <a:ext uri="{FF2B5EF4-FFF2-40B4-BE49-F238E27FC236}">
                <a16:creationId xmlns:a16="http://schemas.microsoft.com/office/drawing/2014/main" id="{784E1999-5770-2CFB-0ECA-633332DBFDFE}"/>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4203383" y="1259078"/>
            <a:ext cx="609600" cy="609600"/>
          </a:xfrm>
          <a:prstGeom prst="rect">
            <a:avLst/>
          </a:prstGeom>
        </p:spPr>
      </p:pic>
      <p:pic>
        <p:nvPicPr>
          <p:cNvPr id="10" name="p251_003">
            <a:hlinkClick r:id="" action="ppaction://media"/>
            <a:extLst>
              <a:ext uri="{FF2B5EF4-FFF2-40B4-BE49-F238E27FC236}">
                <a16:creationId xmlns:a16="http://schemas.microsoft.com/office/drawing/2014/main" id="{AE7C4D99-9B2A-10DA-6503-5DC8191B8FE0}"/>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7414008" y="1868678"/>
            <a:ext cx="609600" cy="609600"/>
          </a:xfrm>
          <a:prstGeom prst="rect">
            <a:avLst/>
          </a:prstGeom>
        </p:spPr>
      </p:pic>
      <p:pic>
        <p:nvPicPr>
          <p:cNvPr id="9" name="p241_003">
            <a:hlinkClick r:id="" action="ppaction://media"/>
            <a:extLst>
              <a:ext uri="{FF2B5EF4-FFF2-40B4-BE49-F238E27FC236}">
                <a16:creationId xmlns:a16="http://schemas.microsoft.com/office/drawing/2014/main" id="{AEB6D02A-7E19-1A44-6B25-41076D2FC787}"/>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7414008" y="1259078"/>
            <a:ext cx="609600" cy="609600"/>
          </a:xfrm>
          <a:prstGeom prst="rect">
            <a:avLst/>
          </a:prstGeom>
        </p:spPr>
      </p:pic>
      <p:pic>
        <p:nvPicPr>
          <p:cNvPr id="13" name="p237_003">
            <a:hlinkClick r:id="" action="ppaction://media"/>
            <a:extLst>
              <a:ext uri="{FF2B5EF4-FFF2-40B4-BE49-F238E27FC236}">
                <a16:creationId xmlns:a16="http://schemas.microsoft.com/office/drawing/2014/main" id="{53E83AE9-85EA-A7D2-72E0-742E0CD3D7B3}"/>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2567179" y="1259078"/>
            <a:ext cx="609600" cy="609600"/>
          </a:xfrm>
          <a:prstGeom prst="rect">
            <a:avLst/>
          </a:prstGeom>
        </p:spPr>
      </p:pic>
      <p:pic>
        <p:nvPicPr>
          <p:cNvPr id="12" name="p247_003">
            <a:hlinkClick r:id="" action="ppaction://media"/>
            <a:extLst>
              <a:ext uri="{FF2B5EF4-FFF2-40B4-BE49-F238E27FC236}">
                <a16:creationId xmlns:a16="http://schemas.microsoft.com/office/drawing/2014/main" id="{512AAABD-02BD-D3B1-621E-43199DDFA712}"/>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9113965" y="1259078"/>
            <a:ext cx="609600" cy="609600"/>
          </a:xfrm>
          <a:prstGeom prst="rect">
            <a:avLst/>
          </a:prstGeom>
        </p:spPr>
      </p:pic>
      <p:pic>
        <p:nvPicPr>
          <p:cNvPr id="17" name="p260_003">
            <a:hlinkClick r:id="" action="ppaction://media"/>
            <a:extLst>
              <a:ext uri="{FF2B5EF4-FFF2-40B4-BE49-F238E27FC236}">
                <a16:creationId xmlns:a16="http://schemas.microsoft.com/office/drawing/2014/main" id="{B13CA9B4-57C8-58AA-11D3-2BFA25E66A98}"/>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5791200" y="1850290"/>
            <a:ext cx="609600" cy="609600"/>
          </a:xfrm>
          <a:prstGeom prst="rect">
            <a:avLst/>
          </a:prstGeom>
        </p:spPr>
      </p:pic>
      <p:pic>
        <p:nvPicPr>
          <p:cNvPr id="15" name="p232_003">
            <a:hlinkClick r:id="" action="ppaction://media"/>
            <a:extLst>
              <a:ext uri="{FF2B5EF4-FFF2-40B4-BE49-F238E27FC236}">
                <a16:creationId xmlns:a16="http://schemas.microsoft.com/office/drawing/2014/main" id="{92351BA9-F61E-1E4A-6216-FF883D43ED07}"/>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5791200" y="1259078"/>
            <a:ext cx="609600" cy="609600"/>
          </a:xfrm>
          <a:prstGeom prst="rect">
            <a:avLst/>
          </a:prstGeom>
        </p:spPr>
      </p:pic>
      <p:pic>
        <p:nvPicPr>
          <p:cNvPr id="11" name="p241_003">
            <a:hlinkClick r:id="" action="ppaction://media"/>
            <a:extLst>
              <a:ext uri="{FF2B5EF4-FFF2-40B4-BE49-F238E27FC236}">
                <a16:creationId xmlns:a16="http://schemas.microsoft.com/office/drawing/2014/main" id="{9B3EA272-9565-47C1-B925-985DD7BF8E24}"/>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4203383" y="5884276"/>
            <a:ext cx="609600" cy="609600"/>
          </a:xfrm>
          <a:prstGeom prst="rect">
            <a:avLst/>
          </a:prstGeom>
        </p:spPr>
      </p:pic>
      <p:pic>
        <p:nvPicPr>
          <p:cNvPr id="19" name="p255_003">
            <a:hlinkClick r:id="" action="ppaction://media"/>
            <a:extLst>
              <a:ext uri="{FF2B5EF4-FFF2-40B4-BE49-F238E27FC236}">
                <a16:creationId xmlns:a16="http://schemas.microsoft.com/office/drawing/2014/main" id="{2140B1BB-95A4-842E-7E2B-68EFA6F37546}"/>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7414008" y="5877860"/>
            <a:ext cx="609600" cy="609600"/>
          </a:xfrm>
          <a:prstGeom prst="rect">
            <a:avLst/>
          </a:prstGeom>
        </p:spPr>
      </p:pic>
      <p:pic>
        <p:nvPicPr>
          <p:cNvPr id="18" name="p254_003">
            <a:hlinkClick r:id="" action="ppaction://media"/>
            <a:extLst>
              <a:ext uri="{FF2B5EF4-FFF2-40B4-BE49-F238E27FC236}">
                <a16:creationId xmlns:a16="http://schemas.microsoft.com/office/drawing/2014/main" id="{9E79319B-BDAB-2315-79DF-7C593A813654}"/>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7414008" y="5269168"/>
            <a:ext cx="609600" cy="609600"/>
          </a:xfrm>
          <a:prstGeom prst="rect">
            <a:avLst/>
          </a:prstGeom>
        </p:spPr>
      </p:pic>
      <p:pic>
        <p:nvPicPr>
          <p:cNvPr id="22" name="p260_003">
            <a:hlinkClick r:id="" action="ppaction://media"/>
            <a:extLst>
              <a:ext uri="{FF2B5EF4-FFF2-40B4-BE49-F238E27FC236}">
                <a16:creationId xmlns:a16="http://schemas.microsoft.com/office/drawing/2014/main" id="{0D475F68-D4A1-FEF1-A72C-2E37C8DDB514}"/>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5791200" y="5940784"/>
            <a:ext cx="609600" cy="609600"/>
          </a:xfrm>
          <a:prstGeom prst="rect">
            <a:avLst/>
          </a:prstGeom>
        </p:spPr>
      </p:pic>
      <p:pic>
        <p:nvPicPr>
          <p:cNvPr id="20" name="p237_003">
            <a:hlinkClick r:id="" action="ppaction://media"/>
            <a:extLst>
              <a:ext uri="{FF2B5EF4-FFF2-40B4-BE49-F238E27FC236}">
                <a16:creationId xmlns:a16="http://schemas.microsoft.com/office/drawing/2014/main" id="{6DAA9F67-0614-994E-B906-3C0735FF893F}"/>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5808695" y="5294122"/>
            <a:ext cx="609600" cy="609600"/>
          </a:xfrm>
          <a:prstGeom prst="rect">
            <a:avLst/>
          </a:prstGeom>
        </p:spPr>
      </p:pic>
      <p:pic>
        <p:nvPicPr>
          <p:cNvPr id="24" name="p315_003">
            <a:hlinkClick r:id="" action="ppaction://media"/>
            <a:extLst>
              <a:ext uri="{FF2B5EF4-FFF2-40B4-BE49-F238E27FC236}">
                <a16:creationId xmlns:a16="http://schemas.microsoft.com/office/drawing/2014/main" id="{DEC7CF6B-70F3-4552-D07D-A2F43BE21C33}"/>
              </a:ext>
            </a:extLst>
          </p:cNvPr>
          <p:cNvPicPr>
            <a:picLocks noChangeAspect="1"/>
          </p:cNvPicPr>
          <p:nvPr>
            <a:audioFile r:link="rId22"/>
            <p:extLst>
              <p:ext uri="{DAA4B4D4-6D71-4841-9C94-3DE7FCFB9230}">
                <p14:media xmlns:p14="http://schemas.microsoft.com/office/powerpoint/2010/main" r:embed="rId21"/>
              </p:ext>
            </p:extLst>
          </p:nvPr>
        </p:nvPicPr>
        <p:blipFill>
          <a:blip r:embed="rId24"/>
          <a:stretch>
            <a:fillRect/>
          </a:stretch>
        </p:blipFill>
        <p:spPr>
          <a:xfrm>
            <a:off x="4203382" y="5283235"/>
            <a:ext cx="609600" cy="609600"/>
          </a:xfrm>
          <a:prstGeom prst="rect">
            <a:avLst/>
          </a:prstGeom>
        </p:spPr>
      </p:pic>
      <p:pic>
        <p:nvPicPr>
          <p:cNvPr id="26" name="p254_003">
            <a:hlinkClick r:id="" action="ppaction://media"/>
            <a:extLst>
              <a:ext uri="{FF2B5EF4-FFF2-40B4-BE49-F238E27FC236}">
                <a16:creationId xmlns:a16="http://schemas.microsoft.com/office/drawing/2014/main" id="{E90BC07B-6A28-D82A-4CCF-8A8CA071423D}"/>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4189413" y="3891169"/>
            <a:ext cx="609600" cy="609600"/>
          </a:xfrm>
          <a:prstGeom prst="rect">
            <a:avLst/>
          </a:prstGeom>
        </p:spPr>
      </p:pic>
      <p:pic>
        <p:nvPicPr>
          <p:cNvPr id="25" name="p237_003">
            <a:hlinkClick r:id="" action="ppaction://media"/>
            <a:extLst>
              <a:ext uri="{FF2B5EF4-FFF2-40B4-BE49-F238E27FC236}">
                <a16:creationId xmlns:a16="http://schemas.microsoft.com/office/drawing/2014/main" id="{49DE3B2E-38D2-829C-ABB2-2203689CDDBC}"/>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4203383" y="3281569"/>
            <a:ext cx="609600" cy="609600"/>
          </a:xfrm>
          <a:prstGeom prst="rect">
            <a:avLst/>
          </a:prstGeom>
        </p:spPr>
      </p:pic>
      <p:pic>
        <p:nvPicPr>
          <p:cNvPr id="28" name="p251_003">
            <a:hlinkClick r:id="" action="ppaction://media"/>
            <a:extLst>
              <a:ext uri="{FF2B5EF4-FFF2-40B4-BE49-F238E27FC236}">
                <a16:creationId xmlns:a16="http://schemas.microsoft.com/office/drawing/2014/main" id="{0BD93F56-3370-2A1C-80AC-107EEE399C9C}"/>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7432550" y="3900802"/>
            <a:ext cx="609600" cy="609600"/>
          </a:xfrm>
          <a:prstGeom prst="rect">
            <a:avLst/>
          </a:prstGeom>
        </p:spPr>
      </p:pic>
      <p:pic>
        <p:nvPicPr>
          <p:cNvPr id="27" name="p241_003">
            <a:hlinkClick r:id="" action="ppaction://media"/>
            <a:extLst>
              <a:ext uri="{FF2B5EF4-FFF2-40B4-BE49-F238E27FC236}">
                <a16:creationId xmlns:a16="http://schemas.microsoft.com/office/drawing/2014/main" id="{1D564921-CB65-963F-15A6-29D3C04F126F}"/>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7432550" y="3290748"/>
            <a:ext cx="609600" cy="609600"/>
          </a:xfrm>
          <a:prstGeom prst="rect">
            <a:avLst/>
          </a:prstGeom>
        </p:spPr>
      </p:pic>
      <p:pic>
        <p:nvPicPr>
          <p:cNvPr id="31" name="p247_003">
            <a:hlinkClick r:id="" action="ppaction://media"/>
            <a:extLst>
              <a:ext uri="{FF2B5EF4-FFF2-40B4-BE49-F238E27FC236}">
                <a16:creationId xmlns:a16="http://schemas.microsoft.com/office/drawing/2014/main" id="{EC90F7F8-B69C-436B-085C-8F4C1AED7E3E}"/>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5817966" y="3891169"/>
            <a:ext cx="609600" cy="609600"/>
          </a:xfrm>
          <a:prstGeom prst="rect">
            <a:avLst/>
          </a:prstGeom>
        </p:spPr>
      </p:pic>
      <p:sp>
        <p:nvSpPr>
          <p:cNvPr id="33" name="TextBox 32">
            <a:extLst>
              <a:ext uri="{FF2B5EF4-FFF2-40B4-BE49-F238E27FC236}">
                <a16:creationId xmlns:a16="http://schemas.microsoft.com/office/drawing/2014/main" id="{1E55A33F-2140-E478-DED3-A02CF5A986DB}"/>
              </a:ext>
            </a:extLst>
          </p:cNvPr>
          <p:cNvSpPr txBox="1"/>
          <p:nvPr/>
        </p:nvSpPr>
        <p:spPr>
          <a:xfrm>
            <a:off x="64008" y="926960"/>
            <a:ext cx="2276856" cy="1077218"/>
          </a:xfrm>
          <a:prstGeom prst="rect">
            <a:avLst/>
          </a:prstGeom>
          <a:noFill/>
        </p:spPr>
        <p:txBody>
          <a:bodyPr wrap="square">
            <a:spAutoFit/>
          </a:bodyPr>
          <a:lstStyle/>
          <a:p>
            <a:r>
              <a:rPr lang="en-US" sz="1600">
                <a:solidFill>
                  <a:srgbClr val="0D0D0D"/>
                </a:solidFill>
                <a:latin typeface="Söhne"/>
              </a:rPr>
              <a:t>Dark voice sounds full and rich</a:t>
            </a:r>
          </a:p>
          <a:p>
            <a:r>
              <a:rPr lang="en-US" sz="1600">
                <a:solidFill>
                  <a:srgbClr val="0D0D0D"/>
                </a:solidFill>
                <a:latin typeface="Söhne"/>
              </a:rPr>
              <a:t>The speaker use more chest resonance</a:t>
            </a:r>
          </a:p>
        </p:txBody>
      </p:sp>
      <p:pic>
        <p:nvPicPr>
          <p:cNvPr id="32" name="p260_003">
            <a:hlinkClick r:id="" action="ppaction://media"/>
            <a:extLst>
              <a:ext uri="{FF2B5EF4-FFF2-40B4-BE49-F238E27FC236}">
                <a16:creationId xmlns:a16="http://schemas.microsoft.com/office/drawing/2014/main" id="{7B300E6F-0384-1058-11F2-CC688A737F9A}"/>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5803996" y="3290748"/>
            <a:ext cx="609600" cy="609600"/>
          </a:xfrm>
          <a:prstGeom prst="rect">
            <a:avLst/>
          </a:prstGeom>
        </p:spPr>
      </p:pic>
      <p:sp>
        <p:nvSpPr>
          <p:cNvPr id="36" name="TextBox 35">
            <a:extLst>
              <a:ext uri="{FF2B5EF4-FFF2-40B4-BE49-F238E27FC236}">
                <a16:creationId xmlns:a16="http://schemas.microsoft.com/office/drawing/2014/main" id="{FC023336-3EAF-04C2-B4FF-B8F9CC100F7F}"/>
              </a:ext>
            </a:extLst>
          </p:cNvPr>
          <p:cNvSpPr txBox="1"/>
          <p:nvPr/>
        </p:nvSpPr>
        <p:spPr>
          <a:xfrm>
            <a:off x="10160000" y="926960"/>
            <a:ext cx="2032000" cy="830997"/>
          </a:xfrm>
          <a:prstGeom prst="rect">
            <a:avLst/>
          </a:prstGeom>
          <a:noFill/>
        </p:spPr>
        <p:txBody>
          <a:bodyPr wrap="square">
            <a:spAutoFit/>
          </a:bodyPr>
          <a:lstStyle/>
          <a:p>
            <a:r>
              <a:rPr lang="en-US" sz="1600">
                <a:solidFill>
                  <a:srgbClr val="0D0D0D"/>
                </a:solidFill>
                <a:latin typeface="Söhne"/>
              </a:rPr>
              <a:t>Bright voice </a:t>
            </a:r>
            <a:r>
              <a:rPr lang="en-US" altLang="zh-CN" sz="1600">
                <a:solidFill>
                  <a:srgbClr val="0D0D0D"/>
                </a:solidFill>
                <a:latin typeface="Söhne"/>
              </a:rPr>
              <a:t>is</a:t>
            </a:r>
            <a:r>
              <a:rPr lang="en-US" sz="1600">
                <a:solidFill>
                  <a:srgbClr val="0D0D0D"/>
                </a:solidFill>
                <a:latin typeface="Söhne"/>
              </a:rPr>
              <a:t> thin</a:t>
            </a:r>
          </a:p>
          <a:p>
            <a:r>
              <a:rPr lang="en-US" sz="1600">
                <a:solidFill>
                  <a:srgbClr val="0D0D0D"/>
                </a:solidFill>
                <a:latin typeface="Söhne"/>
              </a:rPr>
              <a:t>The speaker use more nose resonance</a:t>
            </a:r>
          </a:p>
        </p:txBody>
      </p:sp>
      <p:sp>
        <p:nvSpPr>
          <p:cNvPr id="4" name="TextBox 3">
            <a:extLst>
              <a:ext uri="{FF2B5EF4-FFF2-40B4-BE49-F238E27FC236}">
                <a16:creationId xmlns:a16="http://schemas.microsoft.com/office/drawing/2014/main" id="{8EF4A4A8-366E-B8C0-2DFB-D4DADD5D40E1}"/>
              </a:ext>
            </a:extLst>
          </p:cNvPr>
          <p:cNvSpPr txBox="1"/>
          <p:nvPr/>
        </p:nvSpPr>
        <p:spPr>
          <a:xfrm>
            <a:off x="1249341" y="3165922"/>
            <a:ext cx="2276856" cy="584775"/>
          </a:xfrm>
          <a:prstGeom prst="rect">
            <a:avLst/>
          </a:prstGeom>
          <a:noFill/>
        </p:spPr>
        <p:txBody>
          <a:bodyPr wrap="square" lIns="91440" tIns="45720" rIns="91440" bIns="45720" anchor="t">
            <a:spAutoFit/>
          </a:bodyPr>
          <a:lstStyle/>
          <a:p>
            <a:r>
              <a:rPr lang="en-US" sz="1600">
                <a:solidFill>
                  <a:srgbClr val="0D0D0D"/>
                </a:solidFill>
                <a:latin typeface="Söhne"/>
              </a:rPr>
              <a:t>Rough Voice Sounds hoarse and grainy </a:t>
            </a:r>
            <a:endParaRPr lang="en-US"/>
          </a:p>
        </p:txBody>
      </p:sp>
      <p:sp>
        <p:nvSpPr>
          <p:cNvPr id="14" name="TextBox 13">
            <a:extLst>
              <a:ext uri="{FF2B5EF4-FFF2-40B4-BE49-F238E27FC236}">
                <a16:creationId xmlns:a16="http://schemas.microsoft.com/office/drawing/2014/main" id="{0541B457-D5F0-FD12-E9FB-E8015BB96162}"/>
              </a:ext>
            </a:extLst>
          </p:cNvPr>
          <p:cNvSpPr txBox="1"/>
          <p:nvPr/>
        </p:nvSpPr>
        <p:spPr>
          <a:xfrm>
            <a:off x="8665803" y="3167840"/>
            <a:ext cx="2276856" cy="584775"/>
          </a:xfrm>
          <a:prstGeom prst="rect">
            <a:avLst/>
          </a:prstGeom>
          <a:noFill/>
        </p:spPr>
        <p:txBody>
          <a:bodyPr wrap="square" lIns="91440" tIns="45720" rIns="91440" bIns="45720" anchor="t">
            <a:spAutoFit/>
          </a:bodyPr>
          <a:lstStyle/>
          <a:p>
            <a:r>
              <a:rPr lang="en-US" sz="1600">
                <a:solidFill>
                  <a:srgbClr val="0D0D0D"/>
                </a:solidFill>
                <a:latin typeface="Söhne"/>
              </a:rPr>
              <a:t>Smooth Voice Sounds silky and fluid </a:t>
            </a:r>
            <a:endParaRPr lang="en-US"/>
          </a:p>
        </p:txBody>
      </p:sp>
    </p:spTree>
    <p:extLst>
      <p:ext uri="{BB962C8B-B14F-4D97-AF65-F5344CB8AC3E}">
        <p14:creationId xmlns:p14="http://schemas.microsoft.com/office/powerpoint/2010/main" val="277082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64"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192" fill="hold"/>
                                        <p:tgtEl>
                                          <p:spTgt spid="8"/>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7982" fill="hold"/>
                                        <p:tgtEl>
                                          <p:spTgt spid="9"/>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766" fill="hold"/>
                                        <p:tgtEl>
                                          <p:spTgt spid="10"/>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7982" fill="hold"/>
                                        <p:tgtEl>
                                          <p:spTgt spid="11"/>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7511" fill="hold"/>
                                        <p:tgtEl>
                                          <p:spTgt spid="12"/>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8834" fill="hold"/>
                                        <p:tgtEl>
                                          <p:spTgt spid="13"/>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8064" fill="hold"/>
                                        <p:tgtEl>
                                          <p:spTgt spid="15"/>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6744" fill="hold"/>
                                        <p:tgtEl>
                                          <p:spTgt spid="17"/>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511" fill="hold"/>
                                        <p:tgtEl>
                                          <p:spTgt spid="18"/>
                                        </p:tgtEl>
                                      </p:cBhvr>
                                    </p:cmd>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7682" fill="hold"/>
                                        <p:tgtEl>
                                          <p:spTgt spid="19"/>
                                        </p:tgtEl>
                                      </p:cBhvr>
                                    </p:cmd>
                                  </p:childTnLst>
                                </p:cTn>
                              </p:par>
                            </p:childTnLst>
                          </p:cTn>
                        </p:par>
                      </p:childTnLst>
                    </p:cTn>
                  </p:par>
                  <p:par>
                    <p:cTn id="47" fill="hold">
                      <p:stCondLst>
                        <p:cond delay="indefinite"/>
                      </p:stCondLst>
                      <p:childTnLst>
                        <p:par>
                          <p:cTn id="48" fill="hold">
                            <p:stCondLst>
                              <p:cond delay="0"/>
                            </p:stCondLst>
                            <p:childTnLst>
                              <p:par>
                                <p:cTn id="49" presetID="1" presetClass="mediacall" presetSubtype="0" fill="hold" nodeType="clickEffect">
                                  <p:stCondLst>
                                    <p:cond delay="0"/>
                                  </p:stCondLst>
                                  <p:childTnLst>
                                    <p:cmd type="call" cmd="playFrom(0.0)">
                                      <p:cBhvr>
                                        <p:cTn id="50" dur="8834" fill="hold"/>
                                        <p:tgtEl>
                                          <p:spTgt spid="20"/>
                                        </p:tgtEl>
                                      </p:cBhvr>
                                    </p:cmd>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6744" fill="hold"/>
                                        <p:tgtEl>
                                          <p:spTgt spid="22"/>
                                        </p:tgtEl>
                                      </p:cBhvr>
                                    </p:cmd>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7253" fill="hold"/>
                                        <p:tgtEl>
                                          <p:spTgt spid="24"/>
                                        </p:tgtEl>
                                      </p:cBhvr>
                                    </p:cmd>
                                  </p:childTnLst>
                                </p:cTn>
                              </p:par>
                            </p:childTnLst>
                          </p:cTn>
                        </p:par>
                      </p:childTnLst>
                    </p:cTn>
                  </p:par>
                  <p:par>
                    <p:cTn id="59" fill="hold">
                      <p:stCondLst>
                        <p:cond delay="indefinite"/>
                      </p:stCondLst>
                      <p:childTnLst>
                        <p:par>
                          <p:cTn id="60" fill="hold">
                            <p:stCondLst>
                              <p:cond delay="0"/>
                            </p:stCondLst>
                            <p:childTnLst>
                              <p:par>
                                <p:cTn id="61" presetID="1" presetClass="mediacall" presetSubtype="0" fill="hold" nodeType="clickEffect">
                                  <p:stCondLst>
                                    <p:cond delay="0"/>
                                  </p:stCondLst>
                                  <p:childTnLst>
                                    <p:cmd type="call" cmd="playFrom(0.0)">
                                      <p:cBhvr>
                                        <p:cTn id="62" dur="8834" fill="hold"/>
                                        <p:tgtEl>
                                          <p:spTgt spid="25"/>
                                        </p:tgtEl>
                                      </p:cBhvr>
                                    </p:cmd>
                                  </p:childTnLst>
                                </p:cTn>
                              </p:par>
                            </p:childTnLst>
                          </p:cTn>
                        </p:par>
                      </p:childTnLst>
                    </p:cTn>
                  </p:par>
                  <p:par>
                    <p:cTn id="63" fill="hold">
                      <p:stCondLst>
                        <p:cond delay="indefinite"/>
                      </p:stCondLst>
                      <p:childTnLst>
                        <p:par>
                          <p:cTn id="64" fill="hold">
                            <p:stCondLst>
                              <p:cond delay="0"/>
                            </p:stCondLst>
                            <p:childTnLst>
                              <p:par>
                                <p:cTn id="65" presetID="1" presetClass="mediacall" presetSubtype="0" fill="hold" nodeType="clickEffect">
                                  <p:stCondLst>
                                    <p:cond delay="0"/>
                                  </p:stCondLst>
                                  <p:childTnLst>
                                    <p:cmd type="call" cmd="playFrom(0.0)">
                                      <p:cBhvr>
                                        <p:cTn id="66" dur="7511" fill="hold"/>
                                        <p:tgtEl>
                                          <p:spTgt spid="26"/>
                                        </p:tgtEl>
                                      </p:cBhvr>
                                    </p:cmd>
                                  </p:childTnLst>
                                </p:cTn>
                              </p:par>
                            </p:childTnLst>
                          </p:cTn>
                        </p:par>
                      </p:childTnLst>
                    </p:cTn>
                  </p:par>
                  <p:par>
                    <p:cTn id="67" fill="hold">
                      <p:stCondLst>
                        <p:cond delay="indefinite"/>
                      </p:stCondLst>
                      <p:childTnLst>
                        <p:par>
                          <p:cTn id="68" fill="hold">
                            <p:stCondLst>
                              <p:cond delay="0"/>
                            </p:stCondLst>
                            <p:childTnLst>
                              <p:par>
                                <p:cTn id="69" presetID="1" presetClass="mediacall" presetSubtype="0" fill="hold" nodeType="clickEffect">
                                  <p:stCondLst>
                                    <p:cond delay="0"/>
                                  </p:stCondLst>
                                  <p:childTnLst>
                                    <p:cmd type="call" cmd="playFrom(0.0)">
                                      <p:cBhvr>
                                        <p:cTn id="70" dur="7982" fill="hold"/>
                                        <p:tgtEl>
                                          <p:spTgt spid="27"/>
                                        </p:tgtEl>
                                      </p:cBhvr>
                                    </p:cmd>
                                  </p:childTnLst>
                                </p:cTn>
                              </p:par>
                            </p:childTnLst>
                          </p:cTn>
                        </p:par>
                      </p:childTnLst>
                    </p:cTn>
                  </p:par>
                  <p:par>
                    <p:cTn id="71" fill="hold">
                      <p:stCondLst>
                        <p:cond delay="indefinite"/>
                      </p:stCondLst>
                      <p:childTnLst>
                        <p:par>
                          <p:cTn id="72" fill="hold">
                            <p:stCondLst>
                              <p:cond delay="0"/>
                            </p:stCondLst>
                            <p:childTnLst>
                              <p:par>
                                <p:cTn id="73" presetID="1" presetClass="mediacall" presetSubtype="0" fill="hold" nodeType="clickEffect">
                                  <p:stCondLst>
                                    <p:cond delay="0"/>
                                  </p:stCondLst>
                                  <p:childTnLst>
                                    <p:cmd type="call" cmd="playFrom(0.0)">
                                      <p:cBhvr>
                                        <p:cTn id="74" dur="7766" fill="hold"/>
                                        <p:tgtEl>
                                          <p:spTgt spid="28"/>
                                        </p:tgtEl>
                                      </p:cBhvr>
                                    </p:cmd>
                                  </p:childTnLst>
                                </p:cTn>
                              </p:par>
                            </p:childTnLst>
                          </p:cTn>
                        </p:par>
                      </p:childTnLst>
                    </p:cTn>
                  </p:par>
                  <p:par>
                    <p:cTn id="75" fill="hold">
                      <p:stCondLst>
                        <p:cond delay="indefinite"/>
                      </p:stCondLst>
                      <p:childTnLst>
                        <p:par>
                          <p:cTn id="76" fill="hold">
                            <p:stCondLst>
                              <p:cond delay="0"/>
                            </p:stCondLst>
                            <p:childTnLst>
                              <p:par>
                                <p:cTn id="77" presetID="1" presetClass="mediacall" presetSubtype="0" fill="hold" nodeType="clickEffect">
                                  <p:stCondLst>
                                    <p:cond delay="0"/>
                                  </p:stCondLst>
                                  <p:childTnLst>
                                    <p:cmd type="call" cmd="playFrom(0.0)">
                                      <p:cBhvr>
                                        <p:cTn id="78" dur="7511" fill="hold"/>
                                        <p:tgtEl>
                                          <p:spTgt spid="31"/>
                                        </p:tgtEl>
                                      </p:cBhvr>
                                    </p:cmd>
                                  </p:childTnLst>
                                </p:cTn>
                              </p:par>
                            </p:childTnLst>
                          </p:cTn>
                        </p:par>
                      </p:childTnLst>
                    </p:cTn>
                  </p:par>
                  <p:par>
                    <p:cTn id="79" fill="hold">
                      <p:stCondLst>
                        <p:cond delay="indefinite"/>
                      </p:stCondLst>
                      <p:childTnLst>
                        <p:par>
                          <p:cTn id="80" fill="hold">
                            <p:stCondLst>
                              <p:cond delay="0"/>
                            </p:stCondLst>
                            <p:childTnLst>
                              <p:par>
                                <p:cTn id="81" presetID="1" presetClass="mediacall" presetSubtype="0" fill="hold" nodeType="clickEffect">
                                  <p:stCondLst>
                                    <p:cond delay="0"/>
                                  </p:stCondLst>
                                  <p:childTnLst>
                                    <p:cmd type="call" cmd="playFrom(0.0)">
                                      <p:cBhvr>
                                        <p:cTn id="82" dur="6744"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83" fill="hold" display="0">
                  <p:stCondLst>
                    <p:cond delay="indefinite"/>
                  </p:stCondLst>
                  <p:endCondLst>
                    <p:cond evt="onStopAudio" delay="0">
                      <p:tgtEl>
                        <p:sldTgt/>
                      </p:tgtEl>
                    </p:cond>
                  </p:endCondLst>
                </p:cTn>
                <p:tgtEl>
                  <p:spTgt spid="7"/>
                </p:tgtEl>
              </p:cMediaNode>
            </p:audio>
            <p:audio>
              <p:cMediaNode vol="80000">
                <p:cTn id="84" fill="hold" display="0">
                  <p:stCondLst>
                    <p:cond delay="indefinite"/>
                  </p:stCondLst>
                  <p:endCondLst>
                    <p:cond evt="onStopAudio" delay="0">
                      <p:tgtEl>
                        <p:sldTgt/>
                      </p:tgtEl>
                    </p:cond>
                  </p:endCondLst>
                </p:cTn>
                <p:tgtEl>
                  <p:spTgt spid="8"/>
                </p:tgtEl>
              </p:cMediaNode>
            </p:audio>
            <p:audio>
              <p:cMediaNode vol="80000">
                <p:cTn id="85" fill="hold" display="0">
                  <p:stCondLst>
                    <p:cond delay="indefinite"/>
                  </p:stCondLst>
                  <p:endCondLst>
                    <p:cond evt="onStopAudio" delay="0">
                      <p:tgtEl>
                        <p:sldTgt/>
                      </p:tgtEl>
                    </p:cond>
                  </p:endCondLst>
                </p:cTn>
                <p:tgtEl>
                  <p:spTgt spid="9"/>
                </p:tgtEl>
              </p:cMediaNode>
            </p:audio>
            <p:audio>
              <p:cMediaNode vol="80000">
                <p:cTn id="86" fill="hold" display="0">
                  <p:stCondLst>
                    <p:cond delay="indefinite"/>
                  </p:stCondLst>
                  <p:endCondLst>
                    <p:cond evt="onStopAudio" delay="0">
                      <p:tgtEl>
                        <p:sldTgt/>
                      </p:tgtEl>
                    </p:cond>
                  </p:endCondLst>
                </p:cTn>
                <p:tgtEl>
                  <p:spTgt spid="10"/>
                </p:tgtEl>
              </p:cMediaNode>
            </p:audio>
            <p:audio>
              <p:cMediaNode vol="80000">
                <p:cTn id="87" fill="hold" display="0">
                  <p:stCondLst>
                    <p:cond delay="indefinite"/>
                  </p:stCondLst>
                  <p:endCondLst>
                    <p:cond evt="onStopAudio" delay="0">
                      <p:tgtEl>
                        <p:sldTgt/>
                      </p:tgtEl>
                    </p:cond>
                  </p:endCondLst>
                </p:cTn>
                <p:tgtEl>
                  <p:spTgt spid="11"/>
                </p:tgtEl>
              </p:cMediaNode>
            </p:audio>
            <p:audio>
              <p:cMediaNode vol="80000">
                <p:cTn id="88" fill="hold" display="0">
                  <p:stCondLst>
                    <p:cond delay="indefinite"/>
                  </p:stCondLst>
                  <p:endCondLst>
                    <p:cond evt="onStopAudio" delay="0">
                      <p:tgtEl>
                        <p:sldTgt/>
                      </p:tgtEl>
                    </p:cond>
                  </p:endCondLst>
                </p:cTn>
                <p:tgtEl>
                  <p:spTgt spid="12"/>
                </p:tgtEl>
              </p:cMediaNode>
            </p:audio>
            <p:audio>
              <p:cMediaNode vol="80000">
                <p:cTn id="89" fill="hold" display="0">
                  <p:stCondLst>
                    <p:cond delay="indefinite"/>
                  </p:stCondLst>
                  <p:endCondLst>
                    <p:cond evt="onStopAudio" delay="0">
                      <p:tgtEl>
                        <p:sldTgt/>
                      </p:tgtEl>
                    </p:cond>
                  </p:endCondLst>
                </p:cTn>
                <p:tgtEl>
                  <p:spTgt spid="13"/>
                </p:tgtEl>
              </p:cMediaNode>
            </p:audio>
            <p:audio>
              <p:cMediaNode vol="80000">
                <p:cTn id="90" fill="hold" display="0">
                  <p:stCondLst>
                    <p:cond delay="indefinite"/>
                  </p:stCondLst>
                  <p:endCondLst>
                    <p:cond evt="onStopAudio" delay="0">
                      <p:tgtEl>
                        <p:sldTgt/>
                      </p:tgtEl>
                    </p:cond>
                  </p:endCondLst>
                </p:cTn>
                <p:tgtEl>
                  <p:spTgt spid="15"/>
                </p:tgtEl>
              </p:cMediaNode>
            </p:audio>
            <p:audio>
              <p:cMediaNode vol="80000">
                <p:cTn id="91" fill="hold" display="0">
                  <p:stCondLst>
                    <p:cond delay="indefinite"/>
                  </p:stCondLst>
                  <p:endCondLst>
                    <p:cond evt="onStopAudio" delay="0">
                      <p:tgtEl>
                        <p:sldTgt/>
                      </p:tgtEl>
                    </p:cond>
                  </p:endCondLst>
                </p:cTn>
                <p:tgtEl>
                  <p:spTgt spid="17"/>
                </p:tgtEl>
              </p:cMediaNode>
            </p:audio>
            <p:audio>
              <p:cMediaNode vol="80000">
                <p:cTn id="92" fill="hold" display="0">
                  <p:stCondLst>
                    <p:cond delay="indefinite"/>
                  </p:stCondLst>
                  <p:endCondLst>
                    <p:cond evt="onStopAudio" delay="0">
                      <p:tgtEl>
                        <p:sldTgt/>
                      </p:tgtEl>
                    </p:cond>
                  </p:endCondLst>
                </p:cTn>
                <p:tgtEl>
                  <p:spTgt spid="18"/>
                </p:tgtEl>
              </p:cMediaNode>
            </p:audio>
            <p:audio>
              <p:cMediaNode vol="80000">
                <p:cTn id="93" fill="hold" display="0">
                  <p:stCondLst>
                    <p:cond delay="indefinite"/>
                  </p:stCondLst>
                  <p:endCondLst>
                    <p:cond evt="onStopAudio" delay="0">
                      <p:tgtEl>
                        <p:sldTgt/>
                      </p:tgtEl>
                    </p:cond>
                  </p:endCondLst>
                </p:cTn>
                <p:tgtEl>
                  <p:spTgt spid="19"/>
                </p:tgtEl>
              </p:cMediaNode>
            </p:audio>
            <p:audio>
              <p:cMediaNode vol="80000">
                <p:cTn id="94" fill="hold" display="0">
                  <p:stCondLst>
                    <p:cond delay="indefinite"/>
                  </p:stCondLst>
                  <p:endCondLst>
                    <p:cond evt="onStopAudio" delay="0">
                      <p:tgtEl>
                        <p:sldTgt/>
                      </p:tgtEl>
                    </p:cond>
                  </p:endCondLst>
                </p:cTn>
                <p:tgtEl>
                  <p:spTgt spid="20"/>
                </p:tgtEl>
              </p:cMediaNode>
            </p:audio>
            <p:audio>
              <p:cMediaNode vol="80000">
                <p:cTn id="95" fill="hold" display="0">
                  <p:stCondLst>
                    <p:cond delay="indefinite"/>
                  </p:stCondLst>
                  <p:endCondLst>
                    <p:cond evt="onStopAudio" delay="0">
                      <p:tgtEl>
                        <p:sldTgt/>
                      </p:tgtEl>
                    </p:cond>
                  </p:endCondLst>
                </p:cTn>
                <p:tgtEl>
                  <p:spTgt spid="22"/>
                </p:tgtEl>
              </p:cMediaNode>
            </p:audio>
            <p:audio>
              <p:cMediaNode vol="80000">
                <p:cTn id="96" fill="hold" display="0">
                  <p:stCondLst>
                    <p:cond delay="indefinite"/>
                  </p:stCondLst>
                  <p:endCondLst>
                    <p:cond evt="onStopAudio" delay="0">
                      <p:tgtEl>
                        <p:sldTgt/>
                      </p:tgtEl>
                    </p:cond>
                  </p:endCondLst>
                </p:cTn>
                <p:tgtEl>
                  <p:spTgt spid="24"/>
                </p:tgtEl>
              </p:cMediaNode>
            </p:audio>
            <p:audio>
              <p:cMediaNode vol="80000">
                <p:cTn id="97" fill="hold" display="0">
                  <p:stCondLst>
                    <p:cond delay="indefinite"/>
                  </p:stCondLst>
                  <p:endCondLst>
                    <p:cond evt="onStopAudio" delay="0">
                      <p:tgtEl>
                        <p:sldTgt/>
                      </p:tgtEl>
                    </p:cond>
                  </p:endCondLst>
                </p:cTn>
                <p:tgtEl>
                  <p:spTgt spid="25"/>
                </p:tgtEl>
              </p:cMediaNode>
            </p:audio>
            <p:audio>
              <p:cMediaNode vol="80000">
                <p:cTn id="98" fill="hold" display="0">
                  <p:stCondLst>
                    <p:cond delay="indefinite"/>
                  </p:stCondLst>
                  <p:endCondLst>
                    <p:cond evt="onStopAudio" delay="0">
                      <p:tgtEl>
                        <p:sldTgt/>
                      </p:tgtEl>
                    </p:cond>
                  </p:endCondLst>
                </p:cTn>
                <p:tgtEl>
                  <p:spTgt spid="26"/>
                </p:tgtEl>
              </p:cMediaNode>
            </p:audio>
            <p:audio>
              <p:cMediaNode vol="80000">
                <p:cTn id="99" fill="hold" display="0">
                  <p:stCondLst>
                    <p:cond delay="indefinite"/>
                  </p:stCondLst>
                  <p:endCondLst>
                    <p:cond evt="onStopAudio" delay="0">
                      <p:tgtEl>
                        <p:sldTgt/>
                      </p:tgtEl>
                    </p:cond>
                  </p:endCondLst>
                </p:cTn>
                <p:tgtEl>
                  <p:spTgt spid="27"/>
                </p:tgtEl>
              </p:cMediaNode>
            </p:audio>
            <p:audio>
              <p:cMediaNode vol="80000">
                <p:cTn id="100" fill="hold" display="0">
                  <p:stCondLst>
                    <p:cond delay="indefinite"/>
                  </p:stCondLst>
                  <p:endCondLst>
                    <p:cond evt="onStopAudio" delay="0">
                      <p:tgtEl>
                        <p:sldTgt/>
                      </p:tgtEl>
                    </p:cond>
                  </p:endCondLst>
                </p:cTn>
                <p:tgtEl>
                  <p:spTgt spid="28"/>
                </p:tgtEl>
              </p:cMediaNode>
            </p:audio>
            <p:audio>
              <p:cMediaNode vol="80000">
                <p:cTn id="101" fill="hold" display="0">
                  <p:stCondLst>
                    <p:cond delay="indefinite"/>
                  </p:stCondLst>
                  <p:endCondLst>
                    <p:cond evt="onStopAudio" delay="0">
                      <p:tgtEl>
                        <p:sldTgt/>
                      </p:tgtEl>
                    </p:cond>
                  </p:endCondLst>
                </p:cTn>
                <p:tgtEl>
                  <p:spTgt spid="31"/>
                </p:tgtEl>
              </p:cMediaNode>
            </p:audio>
            <p:audio>
              <p:cMediaNode vol="80000">
                <p:cTn id="102" fill="hold" display="0">
                  <p:stCondLst>
                    <p:cond delay="indefinite"/>
                  </p:stCondLst>
                  <p:endCondLst>
                    <p:cond evt="onStopAudio" delay="0">
                      <p:tgtEl>
                        <p:sldTgt/>
                      </p:tgtEl>
                    </p:cond>
                  </p:endCondLst>
                </p:cTn>
                <p:tgtEl>
                  <p:spTgt spid="3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827101-595B-3F20-ADD4-A8B3BA5D17E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B210B34-6462-92D1-9CF1-E8E166107E99}"/>
              </a:ext>
            </a:extLst>
          </p:cNvPr>
          <p:cNvSpPr txBox="1"/>
          <p:nvPr/>
        </p:nvSpPr>
        <p:spPr>
          <a:xfrm>
            <a:off x="64007" y="100584"/>
            <a:ext cx="2503171" cy="369332"/>
          </a:xfrm>
          <a:prstGeom prst="rect">
            <a:avLst/>
          </a:prstGeom>
          <a:noFill/>
        </p:spPr>
        <p:txBody>
          <a:bodyPr wrap="square" rtlCol="0">
            <a:spAutoFit/>
          </a:bodyPr>
          <a:lstStyle/>
          <a:p>
            <a:r>
              <a:rPr lang="en-US"/>
              <a:t>Ambiguous gender</a:t>
            </a:r>
          </a:p>
        </p:txBody>
      </p:sp>
      <p:graphicFrame>
        <p:nvGraphicFramePr>
          <p:cNvPr id="4" name="Table 3">
            <a:extLst>
              <a:ext uri="{FF2B5EF4-FFF2-40B4-BE49-F238E27FC236}">
                <a16:creationId xmlns:a16="http://schemas.microsoft.com/office/drawing/2014/main" id="{08C775EF-6031-B265-9284-DFC99BD0031C}"/>
              </a:ext>
            </a:extLst>
          </p:cNvPr>
          <p:cNvGraphicFramePr>
            <a:graphicFrameLocks noGrp="1"/>
          </p:cNvGraphicFramePr>
          <p:nvPr>
            <p:extLst>
              <p:ext uri="{D42A27DB-BD31-4B8C-83A1-F6EECF244321}">
                <p14:modId xmlns:p14="http://schemas.microsoft.com/office/powerpoint/2010/main" val="1828207964"/>
              </p:ext>
            </p:extLst>
          </p:nvPr>
        </p:nvGraphicFramePr>
        <p:xfrm>
          <a:off x="3657600" y="1405112"/>
          <a:ext cx="4876800" cy="1853016"/>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628196435"/>
                    </a:ext>
                  </a:extLst>
                </a:gridCol>
                <a:gridCol w="1625600">
                  <a:extLst>
                    <a:ext uri="{9D8B030D-6E8A-4147-A177-3AD203B41FA5}">
                      <a16:colId xmlns:a16="http://schemas.microsoft.com/office/drawing/2014/main" val="3738705173"/>
                    </a:ext>
                  </a:extLst>
                </a:gridCol>
                <a:gridCol w="1625600">
                  <a:extLst>
                    <a:ext uri="{9D8B030D-6E8A-4147-A177-3AD203B41FA5}">
                      <a16:colId xmlns:a16="http://schemas.microsoft.com/office/drawing/2014/main" val="165192722"/>
                    </a:ext>
                  </a:extLst>
                </a:gridCol>
              </a:tblGrid>
              <a:tr h="606468">
                <a:tc>
                  <a:txBody>
                    <a:bodyPr/>
                    <a:lstStyle/>
                    <a:p>
                      <a:pPr algn="ctr"/>
                      <a:r>
                        <a:rPr lang="en-US"/>
                        <a:t>Definite</a:t>
                      </a:r>
                    </a:p>
                    <a:p>
                      <a:pPr algn="ctr"/>
                      <a:r>
                        <a:rPr lang="en-US"/>
                        <a:t>F</a:t>
                      </a:r>
                      <a:r>
                        <a:rPr lang="en-US" altLang="zh-CN"/>
                        <a:t>emale</a:t>
                      </a:r>
                      <a:endParaRPr lang="en-US"/>
                    </a:p>
                  </a:txBody>
                  <a:tcPr anchor="ctr"/>
                </a:tc>
                <a:tc>
                  <a:txBody>
                    <a:bodyPr/>
                    <a:lstStyle/>
                    <a:p>
                      <a:pPr algn="ctr"/>
                      <a:r>
                        <a:rPr lang="en-US"/>
                        <a:t>S</a:t>
                      </a:r>
                      <a:r>
                        <a:rPr lang="en-US" altLang="zh-CN"/>
                        <a:t>omewhat </a:t>
                      </a:r>
                      <a:r>
                        <a:rPr lang="en-US"/>
                        <a:t>A</a:t>
                      </a:r>
                      <a:r>
                        <a:rPr lang="en-US" altLang="zh-CN"/>
                        <a:t>mbiguous</a:t>
                      </a:r>
                      <a:endParaRPr lang="en-US"/>
                    </a:p>
                  </a:txBody>
                  <a:tcPr anchor="ctr"/>
                </a:tc>
                <a:tc>
                  <a:txBody>
                    <a:bodyPr/>
                    <a:lstStyle/>
                    <a:p>
                      <a:pPr algn="ctr"/>
                      <a:r>
                        <a:rPr lang="en-US"/>
                        <a:t>Definite</a:t>
                      </a:r>
                    </a:p>
                    <a:p>
                      <a:pPr algn="ctr"/>
                      <a:r>
                        <a:rPr lang="en-US"/>
                        <a:t>M</a:t>
                      </a:r>
                      <a:r>
                        <a:rPr lang="en-US" altLang="zh-CN"/>
                        <a:t>ale</a:t>
                      </a:r>
                      <a:endParaRPr lang="en-US"/>
                    </a:p>
                  </a:txBody>
                  <a:tcPr anchor="ctr"/>
                </a:tc>
                <a:extLst>
                  <a:ext uri="{0D108BD9-81ED-4DB2-BD59-A6C34878D82A}">
                    <a16:rowId xmlns:a16="http://schemas.microsoft.com/office/drawing/2014/main" val="4154615143"/>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346026169"/>
                  </a:ext>
                </a:extLst>
              </a:tr>
              <a:tr h="606468">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extLst>
                  <a:ext uri="{0D108BD9-81ED-4DB2-BD59-A6C34878D82A}">
                    <a16:rowId xmlns:a16="http://schemas.microsoft.com/office/drawing/2014/main" val="2442190687"/>
                  </a:ext>
                </a:extLst>
              </a:tr>
            </a:tbl>
          </a:graphicData>
        </a:graphic>
      </p:graphicFrame>
      <p:pic>
        <p:nvPicPr>
          <p:cNvPr id="30" name="p252_003">
            <a:hlinkClick r:id="" action="ppaction://media"/>
            <a:extLst>
              <a:ext uri="{FF2B5EF4-FFF2-40B4-BE49-F238E27FC236}">
                <a16:creationId xmlns:a16="http://schemas.microsoft.com/office/drawing/2014/main" id="{6920842D-7C0E-1FEB-1568-17D69DFB3182}"/>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5791200" y="2636420"/>
            <a:ext cx="609600" cy="609600"/>
          </a:xfrm>
          <a:prstGeom prst="rect">
            <a:avLst/>
          </a:prstGeom>
        </p:spPr>
      </p:pic>
      <p:pic>
        <p:nvPicPr>
          <p:cNvPr id="14" name="p225_003">
            <a:hlinkClick r:id="" action="ppaction://media"/>
            <a:extLst>
              <a:ext uri="{FF2B5EF4-FFF2-40B4-BE49-F238E27FC236}">
                <a16:creationId xmlns:a16="http://schemas.microsoft.com/office/drawing/2014/main" id="{32386228-CE57-BD4F-65B4-E1EA6B2B2031}"/>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5791200" y="2026820"/>
            <a:ext cx="609600" cy="609600"/>
          </a:xfrm>
          <a:prstGeom prst="rect">
            <a:avLst/>
          </a:prstGeom>
        </p:spPr>
      </p:pic>
      <p:pic>
        <p:nvPicPr>
          <p:cNvPr id="16" name="p229_003">
            <a:hlinkClick r:id="" action="ppaction://media"/>
            <a:extLst>
              <a:ext uri="{FF2B5EF4-FFF2-40B4-BE49-F238E27FC236}">
                <a16:creationId xmlns:a16="http://schemas.microsoft.com/office/drawing/2014/main" id="{652A6E78-D130-DD59-12B9-07A33FF43CC3}"/>
              </a:ext>
            </a:extLst>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4212898" y="2641929"/>
            <a:ext cx="609600" cy="609600"/>
          </a:xfrm>
          <a:prstGeom prst="rect">
            <a:avLst/>
          </a:prstGeom>
        </p:spPr>
      </p:pic>
      <p:pic>
        <p:nvPicPr>
          <p:cNvPr id="34" name="p255_003">
            <a:hlinkClick r:id="" action="ppaction://media"/>
            <a:extLst>
              <a:ext uri="{FF2B5EF4-FFF2-40B4-BE49-F238E27FC236}">
                <a16:creationId xmlns:a16="http://schemas.microsoft.com/office/drawing/2014/main" id="{68E5D322-C074-F4DD-4ABA-818E25051610}"/>
              </a:ext>
            </a:extLst>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7450646" y="2636420"/>
            <a:ext cx="609600" cy="609600"/>
          </a:xfrm>
          <a:prstGeom prst="rect">
            <a:avLst/>
          </a:prstGeom>
        </p:spPr>
      </p:pic>
      <p:pic>
        <p:nvPicPr>
          <p:cNvPr id="33" name="p237_003">
            <a:hlinkClick r:id="" action="ppaction://media"/>
            <a:extLst>
              <a:ext uri="{FF2B5EF4-FFF2-40B4-BE49-F238E27FC236}">
                <a16:creationId xmlns:a16="http://schemas.microsoft.com/office/drawing/2014/main" id="{BD07E9B0-1007-A643-2CA1-ABB1D9D7D46C}"/>
              </a:ext>
            </a:extLst>
          </p:cNvPr>
          <p:cNvPicPr>
            <a:picLocks noChangeAspect="1"/>
          </p:cNvPicPr>
          <p:nvPr>
            <a:audioFile r:link="rId10"/>
            <p:extLst>
              <p:ext uri="{DAA4B4D4-6D71-4841-9C94-3DE7FCFB9230}">
                <p14:media xmlns:p14="http://schemas.microsoft.com/office/powerpoint/2010/main" r:embed="rId9"/>
              </p:ext>
            </p:extLst>
          </p:nvPr>
        </p:nvPicPr>
        <p:blipFill>
          <a:blip r:embed="rId14"/>
          <a:stretch>
            <a:fillRect/>
          </a:stretch>
        </p:blipFill>
        <p:spPr>
          <a:xfrm>
            <a:off x="7450646" y="2026820"/>
            <a:ext cx="609600" cy="609600"/>
          </a:xfrm>
          <a:prstGeom prst="rect">
            <a:avLst/>
          </a:prstGeom>
        </p:spPr>
      </p:pic>
      <p:pic>
        <p:nvPicPr>
          <p:cNvPr id="35" name="p238_003">
            <a:hlinkClick r:id="" action="ppaction://media"/>
            <a:extLst>
              <a:ext uri="{FF2B5EF4-FFF2-40B4-BE49-F238E27FC236}">
                <a16:creationId xmlns:a16="http://schemas.microsoft.com/office/drawing/2014/main" id="{B893E6A8-216F-3216-D8B3-93519C6CC4AE}"/>
              </a:ext>
            </a:extLst>
          </p:cNvPr>
          <p:cNvPicPr>
            <a:picLocks noChangeAspect="1"/>
          </p:cNvPicPr>
          <p:nvPr>
            <a:audioFile r:link="rId12"/>
            <p:extLst>
              <p:ext uri="{DAA4B4D4-6D71-4841-9C94-3DE7FCFB9230}">
                <p14:media xmlns:p14="http://schemas.microsoft.com/office/powerpoint/2010/main" r:embed="rId11"/>
              </p:ext>
            </p:extLst>
          </p:nvPr>
        </p:nvPicPr>
        <p:blipFill>
          <a:blip r:embed="rId14"/>
          <a:stretch>
            <a:fillRect/>
          </a:stretch>
        </p:blipFill>
        <p:spPr>
          <a:xfrm>
            <a:off x="4212898" y="2064242"/>
            <a:ext cx="609600" cy="609600"/>
          </a:xfrm>
          <a:prstGeom prst="rect">
            <a:avLst/>
          </a:prstGeom>
        </p:spPr>
      </p:pic>
      <p:sp>
        <p:nvSpPr>
          <p:cNvPr id="37" name="TextBox 36">
            <a:extLst>
              <a:ext uri="{FF2B5EF4-FFF2-40B4-BE49-F238E27FC236}">
                <a16:creationId xmlns:a16="http://schemas.microsoft.com/office/drawing/2014/main" id="{4FD124EE-638D-F593-26CF-5430787CFAF2}"/>
              </a:ext>
            </a:extLst>
          </p:cNvPr>
          <p:cNvSpPr txBox="1"/>
          <p:nvPr/>
        </p:nvSpPr>
        <p:spPr>
          <a:xfrm>
            <a:off x="1701794" y="3605672"/>
            <a:ext cx="8981206" cy="646331"/>
          </a:xfrm>
          <a:prstGeom prst="rect">
            <a:avLst/>
          </a:prstGeom>
          <a:noFill/>
        </p:spPr>
        <p:txBody>
          <a:bodyPr wrap="square" lIns="91440" tIns="45720" rIns="91440" bIns="45720" anchor="t">
            <a:spAutoFit/>
          </a:bodyPr>
          <a:lstStyle/>
          <a:p>
            <a:r>
              <a:rPr lang="en-US">
                <a:solidFill>
                  <a:srgbClr val="0D0D0D"/>
                </a:solidFill>
                <a:latin typeface="Söhne"/>
              </a:rPr>
              <a:t>When you </a:t>
            </a:r>
            <a:r>
              <a:rPr lang="en-US" b="1">
                <a:solidFill>
                  <a:srgbClr val="0D0D0D"/>
                </a:solidFill>
                <a:latin typeface="Söhne"/>
              </a:rPr>
              <a:t>cannot definitely make sure</a:t>
            </a:r>
            <a:r>
              <a:rPr lang="en-US">
                <a:solidFill>
                  <a:srgbClr val="0D0D0D"/>
                </a:solidFill>
                <a:latin typeface="Söhne"/>
              </a:rPr>
              <a:t> it’s a female voice or male voice, you should mark it as somewhat ambiguous, even though you might think it could be more likely female or male.</a:t>
            </a:r>
          </a:p>
        </p:txBody>
      </p:sp>
    </p:spTree>
    <p:extLst>
      <p:ext uri="{BB962C8B-B14F-4D97-AF65-F5344CB8AC3E}">
        <p14:creationId xmlns:p14="http://schemas.microsoft.com/office/powerpoint/2010/main" val="1340883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09"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172" fill="hold"/>
                                        <p:tgtEl>
                                          <p:spTgt spid="1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7812" fill="hold"/>
                                        <p:tgtEl>
                                          <p:spTgt spid="30"/>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834" fill="hold"/>
                                        <p:tgtEl>
                                          <p:spTgt spid="33"/>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7682" fill="hold"/>
                                        <p:tgtEl>
                                          <p:spTgt spid="34"/>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32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14"/>
                </p:tgtEl>
              </p:cMediaNode>
            </p:audio>
            <p:audio>
              <p:cMediaNode vol="80000">
                <p:cTn id="28" fill="hold" display="0">
                  <p:stCondLst>
                    <p:cond delay="indefinite"/>
                  </p:stCondLst>
                  <p:endCondLst>
                    <p:cond evt="onStopAudio" delay="0">
                      <p:tgtEl>
                        <p:sldTgt/>
                      </p:tgtEl>
                    </p:cond>
                  </p:endCondLst>
                </p:cTn>
                <p:tgtEl>
                  <p:spTgt spid="16"/>
                </p:tgtEl>
              </p:cMediaNode>
            </p:audio>
            <p:audio>
              <p:cMediaNode vol="80000">
                <p:cTn id="29" fill="hold" display="0">
                  <p:stCondLst>
                    <p:cond delay="indefinite"/>
                  </p:stCondLst>
                  <p:endCondLst>
                    <p:cond evt="onStopAudio" delay="0">
                      <p:tgtEl>
                        <p:sldTgt/>
                      </p:tgtEl>
                    </p:cond>
                  </p:endCondLst>
                </p:cTn>
                <p:tgtEl>
                  <p:spTgt spid="30"/>
                </p:tgtEl>
              </p:cMediaNode>
            </p:audio>
            <p:audio>
              <p:cMediaNode vol="80000">
                <p:cTn id="30" fill="hold" display="0">
                  <p:stCondLst>
                    <p:cond delay="indefinite"/>
                  </p:stCondLst>
                  <p:endCondLst>
                    <p:cond evt="onStopAudio" delay="0">
                      <p:tgtEl>
                        <p:sldTgt/>
                      </p:tgtEl>
                    </p:cond>
                  </p:endCondLst>
                </p:cTn>
                <p:tgtEl>
                  <p:spTgt spid="33"/>
                </p:tgtEl>
              </p:cMediaNode>
            </p:audio>
            <p:audio>
              <p:cMediaNode vol="80000">
                <p:cTn id="31" fill="hold" display="0">
                  <p:stCondLst>
                    <p:cond delay="indefinite"/>
                  </p:stCondLst>
                  <p:endCondLst>
                    <p:cond evt="onStopAudio" delay="0">
                      <p:tgtEl>
                        <p:sldTgt/>
                      </p:tgtEl>
                    </p:cond>
                  </p:endCondLst>
                </p:cTn>
                <p:tgtEl>
                  <p:spTgt spid="34"/>
                </p:tgtEl>
              </p:cMediaNode>
            </p:audio>
            <p:audio>
              <p:cMediaNode vol="80000">
                <p:cTn id="32" fill="hold" display="0">
                  <p:stCondLst>
                    <p:cond delay="indefinite"/>
                  </p:stCondLst>
                  <p:endCondLst>
                    <p:cond evt="onStopAudio" delay="0">
                      <p:tgtEl>
                        <p:sldTgt/>
                      </p:tgtEl>
                    </p:cond>
                  </p:endCondLst>
                </p:cTn>
                <p:tgtEl>
                  <p:spTgt spid="3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301</Words>
  <Application>Microsoft Macintosh PowerPoint</Application>
  <PresentationFormat>Widescreen</PresentationFormat>
  <Paragraphs>68</Paragraphs>
  <Slides>4</Slides>
  <Notes>1</Notes>
  <HiddenSlides>0</HiddenSlides>
  <MMClips>47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Aptos</vt:lpstr>
      <vt:lpstr>Aptos Display</vt:lpstr>
      <vt:lpstr>Arial</vt:lpstr>
      <vt:lpstr>Calibri</vt:lpstr>
      <vt:lpstr>Inter</vt:lpstr>
      <vt:lpstr>Söhne</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Jiarui Hai</dc:creator>
  <cp:lastModifiedBy>Karan Thakkar</cp:lastModifiedBy>
  <cp:revision>2</cp:revision>
  <dcterms:created xsi:type="dcterms:W3CDTF">2024-02-23T18:22:07Z</dcterms:created>
  <dcterms:modified xsi:type="dcterms:W3CDTF">2024-03-19T17:14:38Z</dcterms:modified>
</cp:coreProperties>
</file>